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311" r:id="rId2"/>
    <p:sldId id="361" r:id="rId3"/>
    <p:sldId id="314" r:id="rId4"/>
    <p:sldId id="362" r:id="rId5"/>
    <p:sldId id="380" r:id="rId6"/>
    <p:sldId id="363" r:id="rId7"/>
    <p:sldId id="375" r:id="rId8"/>
    <p:sldId id="376" r:id="rId9"/>
    <p:sldId id="377" r:id="rId10"/>
    <p:sldId id="378" r:id="rId11"/>
    <p:sldId id="379" r:id="rId12"/>
    <p:sldId id="353" r:id="rId13"/>
    <p:sldId id="355" r:id="rId14"/>
    <p:sldId id="364" r:id="rId15"/>
    <p:sldId id="297" r:id="rId16"/>
    <p:sldId id="318" r:id="rId17"/>
    <p:sldId id="324" r:id="rId18"/>
    <p:sldId id="323" r:id="rId19"/>
    <p:sldId id="346" r:id="rId20"/>
    <p:sldId id="365" r:id="rId21"/>
    <p:sldId id="347" r:id="rId22"/>
    <p:sldId id="366" r:id="rId23"/>
    <p:sldId id="370" r:id="rId24"/>
    <p:sldId id="374" r:id="rId25"/>
    <p:sldId id="371" r:id="rId26"/>
    <p:sldId id="372" r:id="rId27"/>
    <p:sldId id="373" r:id="rId28"/>
    <p:sldId id="369" r:id="rId29"/>
    <p:sldId id="382" r:id="rId30"/>
    <p:sldId id="368" r:id="rId31"/>
    <p:sldId id="367" r:id="rId32"/>
    <p:sldId id="38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DANG Aurélie" initials="LA" lastIdx="1" clrIdx="0">
    <p:extLst>
      <p:ext uri="{19B8F6BF-5375-455C-9EA6-DF929625EA0E}">
        <p15:presenceInfo xmlns:p15="http://schemas.microsoft.com/office/powerpoint/2012/main" userId="S-1-5-21-3605718111-1108898207-2804256865-302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B21"/>
    <a:srgbClr val="D4E9E8"/>
    <a:srgbClr val="005393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643"/>
  </p:normalViewPr>
  <p:slideViewPr>
    <p:cSldViewPr snapToGrid="0" snapToObjects="1">
      <p:cViewPr>
        <p:scale>
          <a:sx n="110" d="100"/>
          <a:sy n="110" d="100"/>
        </p:scale>
        <p:origin x="1782" y="138"/>
      </p:cViewPr>
      <p:guideLst>
        <p:guide orient="horz" pos="2183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68A9F-1C7D-404F-A08E-2F80B7A7EC9F}" type="datetimeFigureOut">
              <a:rPr lang="en-US" smtClean="0"/>
              <a:pPr/>
              <a:t>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0CAB4-4D48-4F44-A396-2767EBD82166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 Title Slide">
    <p:bg>
      <p:bgPr>
        <a:solidFill>
          <a:srgbClr val="D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924094"/>
            <a:ext cx="6858000" cy="619152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F26B21"/>
                </a:solidFill>
                <a:latin typeface="DIN-Bold" pitchFamily="2" charset="0"/>
                <a:cs typeface="Adobe Devanagari" panose="020405030502010202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Name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2B8820-6109-FB48-ACC1-8BDE60E188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3865" y="221472"/>
            <a:ext cx="1645639" cy="1645639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A7A43DA0-AB00-494A-AA13-32F299BB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89829"/>
            <a:ext cx="9144000" cy="1811547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005393"/>
                </a:solidFill>
                <a:latin typeface="DIN-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F97EA10-337C-E543-AEFF-B201B2BF6E74}"/>
              </a:ext>
            </a:extLst>
          </p:cNvPr>
          <p:cNvSpPr txBox="1">
            <a:spLocks/>
          </p:cNvSpPr>
          <p:nvPr userDrawn="1"/>
        </p:nvSpPr>
        <p:spPr>
          <a:xfrm>
            <a:off x="1143000" y="4665964"/>
            <a:ext cx="6858000" cy="1030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F26B21"/>
                </a:solidFill>
                <a:latin typeface="DIN-Bold" pitchFamily="2" charset="0"/>
                <a:ea typeface="+mn-ea"/>
                <a:cs typeface="Adobe Devanagari" panose="02040503050201020203" pitchFamily="18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tx1"/>
                </a:solidFill>
                <a:latin typeface="DIN-Regular" pitchFamily="2" charset="0"/>
              </a:rPr>
              <a:t>Department of Clinical Chemistry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800" dirty="0">
                <a:solidFill>
                  <a:schemeClr val="tx1"/>
                </a:solidFill>
                <a:latin typeface="DIN-Regular" pitchFamily="2" charset="0"/>
              </a:rPr>
              <a:t>University of Liège, CHU </a:t>
            </a:r>
            <a:r>
              <a:rPr lang="en-US" sz="1800" dirty="0" err="1">
                <a:solidFill>
                  <a:schemeClr val="tx1"/>
                </a:solidFill>
                <a:latin typeface="DIN-Regular" pitchFamily="2" charset="0"/>
              </a:rPr>
              <a:t>Sart</a:t>
            </a:r>
            <a:r>
              <a:rPr lang="en-US" sz="1800" dirty="0">
                <a:solidFill>
                  <a:schemeClr val="tx1"/>
                </a:solidFill>
                <a:latin typeface="DIN-Regular" pitchFamily="2" charset="0"/>
              </a:rPr>
              <a:t>-Tilman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800" dirty="0">
                <a:solidFill>
                  <a:schemeClr val="tx1"/>
                </a:solidFill>
                <a:latin typeface="DIN-Regular" pitchFamily="2" charset="0"/>
              </a:rPr>
              <a:t>Liège, Belgium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B636621-C62B-B44E-A99D-E5F12D277C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28" y="5699184"/>
            <a:ext cx="1914912" cy="10957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7AB35-5479-4646-ABAD-1297B528D3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69174" y="5564272"/>
            <a:ext cx="2246073" cy="1287117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3523D4F-6685-F24E-BB9B-451BDE000F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9150" y="6356552"/>
            <a:ext cx="4103950" cy="339527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i="1" kern="1200" dirty="0" err="1" smtClean="0">
                <a:solidFill>
                  <a:srgbClr val="005393"/>
                </a:solidFill>
                <a:latin typeface="+mn-lt"/>
                <a:ea typeface="+mn-ea"/>
                <a:cs typeface="Adobe Devanagari" panose="02040503050201020203" pitchFamily="18" charset="77"/>
              </a:defRPr>
            </a:lvl1pPr>
          </a:lstStyle>
          <a:p>
            <a:pPr lvl="0"/>
            <a:r>
              <a:rPr lang="en-US" dirty="0" err="1"/>
              <a:t>MyEmailAddress@chuliege.be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9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FB30-F40C-354E-BBA1-48818E23C3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764" y="250557"/>
            <a:ext cx="7457998" cy="737322"/>
          </a:xfrm>
        </p:spPr>
        <p:txBody>
          <a:bodyPr>
            <a:noAutofit/>
          </a:bodyPr>
          <a:lstStyle>
            <a:lvl1pPr algn="l">
              <a:defRPr sz="4400">
                <a:solidFill>
                  <a:srgbClr val="F26B2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11B51-1E5A-7A4D-A8A2-A1D963AB4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4068" y="92502"/>
            <a:ext cx="1025422" cy="1025422"/>
          </a:xfrm>
          <a:prstGeom prst="rect">
            <a:avLst/>
          </a:prstGeom>
          <a:effectLst>
            <a:outerShdw blurRad="63500" dist="38100" dir="822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581862-475E-B84E-AB36-5974D61DB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052" y="6159261"/>
            <a:ext cx="1073032" cy="614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058D-4EB9-4A4D-8ED7-9D30C415B9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9042" y="6173319"/>
            <a:ext cx="1177444" cy="67473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8941F8-76CD-6042-A57D-586B9FD022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538" y="1257300"/>
            <a:ext cx="8686800" cy="49164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96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11B51-1E5A-7A4D-A8A2-A1D963AB4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4068" y="92502"/>
            <a:ext cx="1025422" cy="1025422"/>
          </a:xfrm>
          <a:prstGeom prst="rect">
            <a:avLst/>
          </a:prstGeom>
          <a:effectLst>
            <a:outerShdw blurRad="63500" dist="38100" dir="822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581862-475E-B84E-AB36-5974D61DB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052" y="6159261"/>
            <a:ext cx="1073032" cy="6140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D058D-4EB9-4A4D-8ED7-9D30C415B9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9042" y="6173319"/>
            <a:ext cx="1177444" cy="67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5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704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40EE70-D944-804C-B635-0871604914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9796" y="95630"/>
            <a:ext cx="2493357" cy="2493357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BEA6EACC-3465-D44C-85C3-3A791D27D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85364"/>
            <a:ext cx="9144000" cy="1213451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005393"/>
                </a:solidFill>
                <a:latin typeface="DIN-Bold" pitchFamily="2" charset="0"/>
              </a:defRPr>
            </a:lvl1pPr>
          </a:lstStyle>
          <a:p>
            <a:r>
              <a:rPr lang="en-US" dirty="0"/>
              <a:t>THANK YOU – 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F9F89F-1E92-2B47-8F8D-99EDB1CBC7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28" y="5699184"/>
            <a:ext cx="1914912" cy="1095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288859-A050-AC49-81DD-0743C50B1B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69174" y="5564272"/>
            <a:ext cx="2246073" cy="1287117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E9EC15F3-935E-B540-BB93-EBC634EE15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924094"/>
            <a:ext cx="6858000" cy="619152"/>
          </a:xfr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F26B21"/>
                </a:solidFill>
                <a:latin typeface="DIN-Bold" pitchFamily="2" charset="0"/>
                <a:cs typeface="Adobe Devanagari" panose="02040503050201020203" pitchFamily="18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Name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659D15C-DCB4-1544-8543-E39F2C3E4CA0}"/>
              </a:ext>
            </a:extLst>
          </p:cNvPr>
          <p:cNvSpPr txBox="1">
            <a:spLocks/>
          </p:cNvSpPr>
          <p:nvPr userDrawn="1"/>
        </p:nvSpPr>
        <p:spPr>
          <a:xfrm>
            <a:off x="1143000" y="4665964"/>
            <a:ext cx="6858000" cy="10303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F26B21"/>
                </a:solidFill>
                <a:latin typeface="DIN-Bold" pitchFamily="2" charset="0"/>
                <a:ea typeface="+mn-ea"/>
                <a:cs typeface="Adobe Devanagari" panose="02040503050201020203" pitchFamily="18" charset="77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2000" b="1" dirty="0">
                <a:solidFill>
                  <a:schemeClr val="tx1"/>
                </a:solidFill>
                <a:latin typeface="DIN-Regular" pitchFamily="2" charset="0"/>
              </a:rPr>
              <a:t>Department of Clinical Chemistry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800" dirty="0">
                <a:solidFill>
                  <a:schemeClr val="tx1"/>
                </a:solidFill>
                <a:latin typeface="DIN-Regular" pitchFamily="2" charset="0"/>
              </a:rPr>
              <a:t>University of Liège, CHU </a:t>
            </a:r>
            <a:r>
              <a:rPr lang="en-US" sz="1800" dirty="0" err="1">
                <a:solidFill>
                  <a:schemeClr val="tx1"/>
                </a:solidFill>
                <a:latin typeface="DIN-Regular" pitchFamily="2" charset="0"/>
              </a:rPr>
              <a:t>Sart</a:t>
            </a:r>
            <a:r>
              <a:rPr lang="en-US" sz="1800" dirty="0">
                <a:solidFill>
                  <a:schemeClr val="tx1"/>
                </a:solidFill>
                <a:latin typeface="DIN-Regular" pitchFamily="2" charset="0"/>
              </a:rPr>
              <a:t>-Tilman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</a:pPr>
            <a:r>
              <a:rPr lang="en-US" sz="1800" dirty="0">
                <a:solidFill>
                  <a:schemeClr val="tx1"/>
                </a:solidFill>
                <a:latin typeface="DIN-Regular" pitchFamily="2" charset="0"/>
              </a:rPr>
              <a:t>Liège, Belgium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4950D98B-0BF4-844F-906F-AC18980F56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19150" y="6356552"/>
            <a:ext cx="4103950" cy="339527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i="1" kern="1200" dirty="0" err="1" smtClean="0">
                <a:solidFill>
                  <a:srgbClr val="005393"/>
                </a:solidFill>
                <a:latin typeface="+mn-lt"/>
                <a:ea typeface="+mn-ea"/>
                <a:cs typeface="Adobe Devanagari" panose="02040503050201020203" pitchFamily="18" charset="77"/>
              </a:defRPr>
            </a:lvl1pPr>
          </a:lstStyle>
          <a:p>
            <a:pPr lvl="0"/>
            <a:r>
              <a:rPr lang="en-US" dirty="0" err="1"/>
              <a:t>MyEmailAddress@chuliege.be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728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3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5393"/>
          </a:solidFill>
          <a:latin typeface="DIN-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b="0" kern="1200">
          <a:solidFill>
            <a:srgbClr val="005393"/>
          </a:solidFill>
          <a:latin typeface="DIN-Bold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b="1" kern="1200">
          <a:solidFill>
            <a:srgbClr val="005393"/>
          </a:solidFill>
          <a:latin typeface="DIN-Regular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-Regular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-Regular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-Regular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Aurélie Ladang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Biochemical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biomarkers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neurobiology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aging</a:t>
            </a:r>
            <a:endParaRPr lang="fr-BE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aladang@chuliege.be</a:t>
            </a:r>
          </a:p>
        </p:txBody>
      </p:sp>
    </p:spTree>
    <p:extLst>
      <p:ext uri="{BB962C8B-B14F-4D97-AF65-F5344CB8AC3E}">
        <p14:creationId xmlns:p14="http://schemas.microsoft.com/office/powerpoint/2010/main" val="449608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FDFA6-F3AE-08E8-1D8A-D4763B0F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8F7DFD65-BBC5-9999-0D2F-DCF1F7C7F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NfL</a:t>
            </a:r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 during aging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598451A-429E-0938-689B-2FA4AE608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80" y="987879"/>
            <a:ext cx="4691320" cy="35761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F736E89-BF7C-8CC9-C71C-3162B76DA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" y="987879"/>
            <a:ext cx="4514712" cy="35761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F8DC50A-1995-9007-734D-BC59586A1A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87" t="54795" r="64457" b="13860"/>
          <a:stretch/>
        </p:blipFill>
        <p:spPr>
          <a:xfrm>
            <a:off x="3097977" y="4703386"/>
            <a:ext cx="2946732" cy="207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0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81DCC-BF07-8750-74C7-9FBD37E14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C941D33F-840B-108F-9EF4-BD76C553E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Neurological biomarkers: Alzheimer’s disease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A96A55-F613-8F38-3036-9A7D7B8CC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90" t="22412" r="17537" b="8150"/>
          <a:stretch/>
        </p:blipFill>
        <p:spPr>
          <a:xfrm>
            <a:off x="1023581" y="1243726"/>
            <a:ext cx="7252433" cy="49261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6DDFCD8-CDD9-479B-DF63-DD4220A29156}"/>
              </a:ext>
            </a:extLst>
          </p:cNvPr>
          <p:cNvSpPr txBox="1"/>
          <p:nvPr/>
        </p:nvSpPr>
        <p:spPr>
          <a:xfrm>
            <a:off x="5063319" y="6298021"/>
            <a:ext cx="2885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C. </a:t>
            </a:r>
            <a:r>
              <a:rPr lang="fr-BE" sz="1400" dirty="0" err="1"/>
              <a:t>Teunissen</a:t>
            </a:r>
            <a:r>
              <a:rPr lang="fr-BE" sz="1400" dirty="0"/>
              <a:t>, Lancet </a:t>
            </a:r>
            <a:r>
              <a:rPr lang="fr-BE" sz="1400" dirty="0" err="1"/>
              <a:t>Neurology</a:t>
            </a:r>
            <a:r>
              <a:rPr lang="fr-BE" sz="1400" dirty="0"/>
              <a:t>, 2022</a:t>
            </a:r>
            <a:endParaRPr lang="en-US" sz="1400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71F6596-B340-AE69-CDE8-4495C23BF588}"/>
              </a:ext>
            </a:extLst>
          </p:cNvPr>
          <p:cNvSpPr/>
          <p:nvPr/>
        </p:nvSpPr>
        <p:spPr>
          <a:xfrm>
            <a:off x="870857" y="3248297"/>
            <a:ext cx="1445623" cy="59218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94F83D1-4522-BFD5-95B6-193311A2D596}"/>
              </a:ext>
            </a:extLst>
          </p:cNvPr>
          <p:cNvSpPr/>
          <p:nvPr/>
        </p:nvSpPr>
        <p:spPr>
          <a:xfrm>
            <a:off x="1314994" y="3840480"/>
            <a:ext cx="1123406" cy="44413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78E0AD7-363F-2659-C5E5-CDDF6756F5F5}"/>
              </a:ext>
            </a:extLst>
          </p:cNvPr>
          <p:cNvSpPr/>
          <p:nvPr/>
        </p:nvSpPr>
        <p:spPr>
          <a:xfrm>
            <a:off x="2995749" y="1689463"/>
            <a:ext cx="1184365" cy="4702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7CD296C-92FD-639A-1F11-2A9C0DFE7618}"/>
              </a:ext>
            </a:extLst>
          </p:cNvPr>
          <p:cNvSpPr/>
          <p:nvPr/>
        </p:nvSpPr>
        <p:spPr>
          <a:xfrm>
            <a:off x="3204754" y="4058194"/>
            <a:ext cx="975360" cy="10014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CD4F2-F0C9-F45C-35CF-62F7B959B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8BA591-26E8-F4B4-B909-EB5C8A5E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250557"/>
            <a:ext cx="7804829" cy="737322"/>
          </a:xfrm>
        </p:spPr>
        <p:txBody>
          <a:bodyPr/>
          <a:lstStyle/>
          <a:p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Towards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a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biochemical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definition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Alzheimer’s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disease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?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959DFEF-B91D-DC58-483B-8D2FA74528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888" t="15449" r="13364" b="41934"/>
          <a:stretch>
            <a:fillRect/>
          </a:stretch>
        </p:blipFill>
        <p:spPr>
          <a:xfrm>
            <a:off x="0" y="743484"/>
            <a:ext cx="5091248" cy="231590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958842-6A6B-B694-D16F-0FA39C7141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505" t="25284" r="38598" b="23817"/>
          <a:stretch>
            <a:fillRect/>
          </a:stretch>
        </p:blipFill>
        <p:spPr>
          <a:xfrm>
            <a:off x="153823" y="3155534"/>
            <a:ext cx="2986214" cy="35956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E4E3C65-84E6-B4C7-BDDB-AFE0A12ECF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430" t="27527" r="20000" b="17261"/>
          <a:stretch>
            <a:fillRect/>
          </a:stretch>
        </p:blipFill>
        <p:spPr>
          <a:xfrm>
            <a:off x="3830564" y="2061782"/>
            <a:ext cx="5091247" cy="40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71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7A255-224D-CFDF-2145-8F89BDB17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CE3A1C-7ED4-6262-46D4-F58F0D5A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09" t="13552" r="41122"/>
          <a:stretch>
            <a:fillRect/>
          </a:stretch>
        </p:blipFill>
        <p:spPr>
          <a:xfrm>
            <a:off x="2418458" y="709300"/>
            <a:ext cx="3606327" cy="6125154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6467AA2-6A87-9470-1B97-04EBAFB630E9}"/>
              </a:ext>
            </a:extLst>
          </p:cNvPr>
          <p:cNvSpPr/>
          <p:nvPr/>
        </p:nvSpPr>
        <p:spPr>
          <a:xfrm>
            <a:off x="1888621" y="4819828"/>
            <a:ext cx="4409629" cy="828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112C0AA-453D-D12B-4E4D-A43F4768D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250557"/>
            <a:ext cx="7804829" cy="737322"/>
          </a:xfrm>
        </p:spPr>
        <p:txBody>
          <a:bodyPr/>
          <a:lstStyle/>
          <a:p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Towards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a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biochemical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definition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Alzheimer’s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disease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?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39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6B105-73E4-9419-5536-B17C8DEF5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6090FF7-DA97-F950-9B24-30C07326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250557"/>
            <a:ext cx="7804829" cy="737322"/>
          </a:xfrm>
        </p:spPr>
        <p:txBody>
          <a:bodyPr/>
          <a:lstStyle/>
          <a:p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Towards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a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biochemical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definition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Alzheimer’s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disease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?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2" name="Image 1" descr="Une image contenant texte, capture d’écran, diagramme, Tracé&#10;&#10;Le contenu généré par l’IA peut être incorrect.">
            <a:extLst>
              <a:ext uri="{FF2B5EF4-FFF2-40B4-BE49-F238E27FC236}">
                <a16:creationId xmlns:a16="http://schemas.microsoft.com/office/drawing/2014/main" id="{8AC2B449-E634-C58A-A966-882D28B7C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72" y="1108697"/>
            <a:ext cx="7239220" cy="518898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2350F02-8045-51C0-3F54-2DF649E88626}"/>
              </a:ext>
            </a:extLst>
          </p:cNvPr>
          <p:cNvSpPr txBox="1"/>
          <p:nvPr/>
        </p:nvSpPr>
        <p:spPr>
          <a:xfrm>
            <a:off x="5653826" y="6528487"/>
            <a:ext cx="193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W. Self, Nat. Med., 2023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370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Amyloides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el-GR" dirty="0">
                <a:latin typeface="Calibri" panose="020F0502020204030204" pitchFamily="34" charset="0"/>
                <a:cs typeface="DaunPenh" panose="01010101010101010101" pitchFamily="2" charset="0"/>
              </a:rPr>
              <a:t>β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284" t="16808" r="50000" b="5901"/>
          <a:stretch/>
        </p:blipFill>
        <p:spPr>
          <a:xfrm>
            <a:off x="236764" y="1412363"/>
            <a:ext cx="3366246" cy="527504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4030" t="36739" r="50597" b="26062"/>
          <a:stretch/>
        </p:blipFill>
        <p:spPr>
          <a:xfrm>
            <a:off x="4360664" y="1412363"/>
            <a:ext cx="3054054" cy="242527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63319" y="6298021"/>
            <a:ext cx="2860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S. </a:t>
            </a:r>
            <a:r>
              <a:rPr lang="fr-BE" sz="1400" dirty="0" err="1"/>
              <a:t>Palmqvist</a:t>
            </a:r>
            <a:r>
              <a:rPr lang="fr-BE" sz="1400" dirty="0"/>
              <a:t>, Lancet </a:t>
            </a:r>
            <a:r>
              <a:rPr lang="fr-BE" sz="1400" dirty="0" err="1"/>
              <a:t>Neurology</a:t>
            </a:r>
            <a:r>
              <a:rPr lang="fr-BE" sz="1400" dirty="0"/>
              <a:t>, 2019</a:t>
            </a:r>
            <a:endParaRPr lang="en-US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4104" t="48450" r="37985" b="21102"/>
          <a:stretch/>
        </p:blipFill>
        <p:spPr>
          <a:xfrm>
            <a:off x="4056700" y="3837641"/>
            <a:ext cx="4899548" cy="213149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23082" y="979471"/>
            <a:ext cx="3465692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/>
              <a:t>Plasma A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fr-BE" dirty="0">
                <a:latin typeface="Calibri" panose="020F0502020204030204" pitchFamily="34" charset="0"/>
              </a:rPr>
              <a:t> </a:t>
            </a:r>
            <a:r>
              <a:rPr lang="fr-BE" dirty="0" err="1">
                <a:latin typeface="Calibri" panose="020F0502020204030204" pitchFamily="34" charset="0"/>
              </a:rPr>
              <a:t>regarding</a:t>
            </a:r>
            <a:r>
              <a:rPr lang="fr-BE" dirty="0">
                <a:latin typeface="Calibri" panose="020F0502020204030204" pitchFamily="34" charset="0"/>
              </a:rPr>
              <a:t> </a:t>
            </a:r>
            <a:r>
              <a:rPr lang="fr-BE" dirty="0"/>
              <a:t>A</a:t>
            </a:r>
            <a:r>
              <a:rPr lang="el-GR" dirty="0">
                <a:latin typeface="Calibri" panose="020F0502020204030204" pitchFamily="34" charset="0"/>
              </a:rPr>
              <a:t>β</a:t>
            </a:r>
            <a:r>
              <a:rPr lang="fr-BE" dirty="0">
                <a:latin typeface="Calibri" panose="020F0502020204030204" pitchFamily="34" charset="0"/>
              </a:rPr>
              <a:t> CSF </a:t>
            </a:r>
            <a:r>
              <a:rPr lang="fr-BE" dirty="0" err="1">
                <a:latin typeface="Calibri" panose="020F0502020204030204" pitchFamily="34" charset="0"/>
              </a:rPr>
              <a:t>status</a:t>
            </a:r>
            <a:r>
              <a:rPr lang="fr-BE" dirty="0"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050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phosphoTau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post-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tranlational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modifications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/>
          <a:srcRect l="32346" t="46418" r="32601" b="3091"/>
          <a:stretch/>
        </p:blipFill>
        <p:spPr>
          <a:xfrm>
            <a:off x="236764" y="1004587"/>
            <a:ext cx="6409696" cy="5770286"/>
          </a:xfrm>
          <a:prstGeom prst="rect">
            <a:avLst/>
          </a:prstGeom>
        </p:spPr>
      </p:pic>
      <p:sp>
        <p:nvSpPr>
          <p:cNvPr id="3" name="Bulle ronde 2"/>
          <p:cNvSpPr/>
          <p:nvPr/>
        </p:nvSpPr>
        <p:spPr>
          <a:xfrm>
            <a:off x="6282219" y="1744347"/>
            <a:ext cx="2825086" cy="1151915"/>
          </a:xfrm>
          <a:prstGeom prst="wedgeEllipseCallout">
            <a:avLst/>
          </a:prstGeom>
          <a:solidFill>
            <a:srgbClr val="D4E9E8"/>
          </a:solidFill>
          <a:ln>
            <a:solidFill>
              <a:srgbClr val="F26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 err="1">
                <a:solidFill>
                  <a:srgbClr val="F26B21"/>
                </a:solidFill>
              </a:rPr>
              <a:t>Which</a:t>
            </a:r>
            <a:r>
              <a:rPr lang="fr-BE" dirty="0">
                <a:solidFill>
                  <a:srgbClr val="F26B21"/>
                </a:solidFill>
              </a:rPr>
              <a:t> one </a:t>
            </a:r>
            <a:r>
              <a:rPr lang="fr-BE" dirty="0" err="1">
                <a:solidFill>
                  <a:srgbClr val="F26B21"/>
                </a:solidFill>
              </a:rPr>
              <a:t>choose</a:t>
            </a:r>
            <a:r>
              <a:rPr lang="fr-BE" dirty="0">
                <a:solidFill>
                  <a:srgbClr val="F26B21"/>
                </a:solidFill>
              </a:rPr>
              <a:t>?</a:t>
            </a:r>
            <a:endParaRPr lang="en-US" dirty="0">
              <a:solidFill>
                <a:srgbClr val="F26B2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026179" y="6331720"/>
            <a:ext cx="1925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H. </a:t>
            </a:r>
            <a:r>
              <a:rPr lang="fr-BE" sz="1400" dirty="0" err="1"/>
              <a:t>Wesseling</a:t>
            </a:r>
            <a:r>
              <a:rPr lang="fr-BE" sz="1400" dirty="0"/>
              <a:t>, </a:t>
            </a:r>
            <a:r>
              <a:rPr lang="fr-BE" sz="1400" dirty="0" err="1"/>
              <a:t>Cell</a:t>
            </a:r>
            <a:r>
              <a:rPr lang="fr-BE" sz="1400" dirty="0"/>
              <a:t>, 2016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25630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763" y="250557"/>
            <a:ext cx="7938245" cy="737322"/>
          </a:xfrm>
        </p:spPr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phosphoTau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post-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tranlational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modifications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855770" y="6304422"/>
            <a:ext cx="30873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N. Ashton, Acta </a:t>
            </a:r>
            <a:r>
              <a:rPr lang="fr-BE" sz="1400" dirty="0" err="1"/>
              <a:t>neuropathologica</a:t>
            </a:r>
            <a:r>
              <a:rPr lang="fr-BE" sz="1400" dirty="0"/>
              <a:t>, 2021</a:t>
            </a:r>
            <a:endParaRPr lang="en-US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23082" y="1010918"/>
            <a:ext cx="2792046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 err="1"/>
              <a:t>pTau</a:t>
            </a:r>
            <a:r>
              <a:rPr lang="fr-BE" dirty="0">
                <a:latin typeface="Calibri" panose="020F0502020204030204" pitchFamily="34" charset="0"/>
              </a:rPr>
              <a:t> </a:t>
            </a:r>
            <a:r>
              <a:rPr lang="fr-BE" dirty="0" err="1">
                <a:latin typeface="Calibri" panose="020F0502020204030204" pitchFamily="34" charset="0"/>
              </a:rPr>
              <a:t>regarding</a:t>
            </a:r>
            <a:r>
              <a:rPr lang="fr-BE" dirty="0">
                <a:latin typeface="Calibri" panose="020F0502020204030204" pitchFamily="34" charset="0"/>
              </a:rPr>
              <a:t> PET </a:t>
            </a:r>
            <a:r>
              <a:rPr lang="fr-BE" dirty="0" err="1">
                <a:latin typeface="Calibri" panose="020F0502020204030204" pitchFamily="34" charset="0"/>
              </a:rPr>
              <a:t>Amyloid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6802" t="51467" r="29104" b="26153"/>
          <a:stretch/>
        </p:blipFill>
        <p:spPr>
          <a:xfrm>
            <a:off x="109182" y="1995829"/>
            <a:ext cx="8905914" cy="28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9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763" y="250557"/>
            <a:ext cx="7938245" cy="737322"/>
          </a:xfrm>
        </p:spPr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Isoformes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de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phosphoTau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: pTau217 et pTau181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68126" y="6298020"/>
            <a:ext cx="2012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S. </a:t>
            </a:r>
            <a:r>
              <a:rPr lang="fr-BE" sz="1400" dirty="0" err="1"/>
              <a:t>Palmqvist</a:t>
            </a:r>
            <a:r>
              <a:rPr lang="fr-BE" sz="1400" dirty="0"/>
              <a:t>, JAMA, 2020</a:t>
            </a:r>
            <a:endParaRPr lang="en-US" sz="1400" dirty="0"/>
          </a:p>
        </p:txBody>
      </p:sp>
      <p:sp>
        <p:nvSpPr>
          <p:cNvPr id="8" name="ZoneTexte 7"/>
          <p:cNvSpPr txBox="1"/>
          <p:nvPr/>
        </p:nvSpPr>
        <p:spPr>
          <a:xfrm>
            <a:off x="423082" y="938527"/>
            <a:ext cx="5557034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fr-BE" dirty="0"/>
              <a:t>Plasma pTau217</a:t>
            </a:r>
            <a:r>
              <a:rPr lang="fr-BE" dirty="0">
                <a:latin typeface="Calibri" panose="020F0502020204030204" pitchFamily="34" charset="0"/>
              </a:rPr>
              <a:t> </a:t>
            </a:r>
            <a:r>
              <a:rPr lang="fr-BE" dirty="0" err="1">
                <a:latin typeface="Calibri" panose="020F0502020204030204" pitchFamily="34" charset="0"/>
              </a:rPr>
              <a:t>regarding</a:t>
            </a:r>
            <a:r>
              <a:rPr lang="fr-BE" dirty="0">
                <a:latin typeface="Calibri" panose="020F0502020204030204" pitchFamily="34" charset="0"/>
              </a:rPr>
              <a:t> pTau181 </a:t>
            </a:r>
            <a:r>
              <a:rPr lang="fr-BE" dirty="0" err="1">
                <a:latin typeface="Calibri" panose="020F0502020204030204" pitchFamily="34" charset="0"/>
              </a:rPr>
              <a:t>regading</a:t>
            </a:r>
            <a:r>
              <a:rPr lang="fr-BE" dirty="0">
                <a:latin typeface="Calibri" panose="020F0502020204030204" pitchFamily="34" charset="0"/>
              </a:rPr>
              <a:t> PET and CSF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25096" t="22674" r="26120" b="2819"/>
          <a:stretch/>
        </p:blipFill>
        <p:spPr>
          <a:xfrm>
            <a:off x="181476" y="1348803"/>
            <a:ext cx="5673414" cy="541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500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F4019-3539-CF18-BE4C-A8065F596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48F4B-3C33-B119-168B-D9DD775B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pTau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217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cut-offs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A1B6F23-966F-F162-7B98-A6A0583B7A2B}"/>
              </a:ext>
            </a:extLst>
          </p:cNvPr>
          <p:cNvSpPr txBox="1"/>
          <p:nvPr/>
        </p:nvSpPr>
        <p:spPr>
          <a:xfrm>
            <a:off x="581114" y="987879"/>
            <a:ext cx="2998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Selon </a:t>
            </a:r>
            <a:r>
              <a:rPr lang="fr-BE" dirty="0" err="1"/>
              <a:t>Arranz</a:t>
            </a:r>
            <a:r>
              <a:rPr lang="fr-BE" dirty="0"/>
              <a:t> et al.:</a:t>
            </a:r>
          </a:p>
          <a:p>
            <a:endParaRPr lang="fr-BE" dirty="0"/>
          </a:p>
          <a:p>
            <a:r>
              <a:rPr lang="fr-BE" dirty="0"/>
              <a:t>Sensibilité à 95%: 0,19 </a:t>
            </a:r>
            <a:r>
              <a:rPr lang="fr-BE" dirty="0" err="1"/>
              <a:t>pg</a:t>
            </a:r>
            <a:r>
              <a:rPr lang="fr-BE" dirty="0"/>
              <a:t>/</a:t>
            </a:r>
            <a:r>
              <a:rPr lang="fr-BE" dirty="0" err="1"/>
              <a:t>mL</a:t>
            </a:r>
            <a:endParaRPr lang="fr-BE" dirty="0"/>
          </a:p>
          <a:p>
            <a:r>
              <a:rPr lang="fr-BE" dirty="0"/>
              <a:t>Spécificité à 95 %: 0,39 </a:t>
            </a:r>
            <a:r>
              <a:rPr lang="fr-BE" dirty="0" err="1"/>
              <a:t>pg</a:t>
            </a:r>
            <a:r>
              <a:rPr lang="fr-BE" dirty="0"/>
              <a:t>/</a:t>
            </a:r>
            <a:r>
              <a:rPr lang="fr-BE" dirty="0" err="1"/>
              <a:t>mL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4F8908D-9541-F895-FCE0-7B298EA926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58" t="29080" r="45046" b="24949"/>
          <a:stretch/>
        </p:blipFill>
        <p:spPr>
          <a:xfrm>
            <a:off x="871670" y="2345465"/>
            <a:ext cx="4939620" cy="3905428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CE1A75B-4CDD-B7C2-EBBA-AF05023066EE}"/>
              </a:ext>
            </a:extLst>
          </p:cNvPr>
          <p:cNvCxnSpPr/>
          <p:nvPr/>
        </p:nvCxnSpPr>
        <p:spPr>
          <a:xfrm>
            <a:off x="1632246" y="5439043"/>
            <a:ext cx="409343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2AB1D4C-1611-EFAA-C552-716528E7DC77}"/>
              </a:ext>
            </a:extLst>
          </p:cNvPr>
          <p:cNvCxnSpPr/>
          <p:nvPr/>
        </p:nvCxnSpPr>
        <p:spPr>
          <a:xfrm>
            <a:off x="1632246" y="5147061"/>
            <a:ext cx="4093436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2D8B986-68CE-705B-AE41-7D3C5360463E}"/>
              </a:ext>
            </a:extLst>
          </p:cNvPr>
          <p:cNvCxnSpPr>
            <a:cxnSpLocks/>
          </p:cNvCxnSpPr>
          <p:nvPr/>
        </p:nvCxnSpPr>
        <p:spPr>
          <a:xfrm flipV="1">
            <a:off x="5725682" y="3781159"/>
            <a:ext cx="1316053" cy="1555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CA68DEE-828F-76EF-B081-BCFE43999086}"/>
              </a:ext>
            </a:extLst>
          </p:cNvPr>
          <p:cNvSpPr txBox="1"/>
          <p:nvPr/>
        </p:nvSpPr>
        <p:spPr>
          <a:xfrm>
            <a:off x="5990602" y="2755279"/>
            <a:ext cx="2281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Définition d’une zone grise dans les protocoles</a:t>
            </a:r>
          </a:p>
        </p:txBody>
      </p:sp>
    </p:spTree>
    <p:extLst>
      <p:ext uri="{BB962C8B-B14F-4D97-AF65-F5344CB8AC3E}">
        <p14:creationId xmlns:p14="http://schemas.microsoft.com/office/powerpoint/2010/main" val="972773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02567-4436-C9D1-E12E-4F997CC1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82CB76A4-1A38-4C0A-E1B1-E74796EE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The concept of “reference ranges”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3DC99F-99D8-C4DD-669D-6FBF8E4CD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845" t="6772" r="30986" b="7161"/>
          <a:stretch>
            <a:fillRect/>
          </a:stretch>
        </p:blipFill>
        <p:spPr>
          <a:xfrm>
            <a:off x="2137892" y="865583"/>
            <a:ext cx="4636395" cy="566290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FA22BBE-4E9B-5164-27A8-21B669DDE26D}"/>
              </a:ext>
            </a:extLst>
          </p:cNvPr>
          <p:cNvSpPr/>
          <p:nvPr/>
        </p:nvSpPr>
        <p:spPr>
          <a:xfrm>
            <a:off x="5353940" y="2828658"/>
            <a:ext cx="747757" cy="38023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47892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5BB67-7939-B93C-42CC-919758F88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F73B3-3B28-6F40-FDDC-38668551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1" y="313159"/>
            <a:ext cx="8163752" cy="737322"/>
          </a:xfrm>
        </p:spPr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pTau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217 in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unselected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population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7570ED-A483-539D-62AA-20F812D94420}"/>
              </a:ext>
            </a:extLst>
          </p:cNvPr>
          <p:cNvSpPr txBox="1"/>
          <p:nvPr/>
        </p:nvSpPr>
        <p:spPr>
          <a:xfrm>
            <a:off x="5503931" y="6391904"/>
            <a:ext cx="240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/>
              <a:t>Calluy et al., </a:t>
            </a:r>
            <a:r>
              <a:rPr lang="fr-BE" sz="1400" dirty="0" err="1"/>
              <a:t>under</a:t>
            </a:r>
            <a:r>
              <a:rPr lang="fr-BE" sz="1400" dirty="0"/>
              <a:t> </a:t>
            </a:r>
            <a:r>
              <a:rPr lang="fr-BE" sz="1400" dirty="0" err="1"/>
              <a:t>submission</a:t>
            </a:r>
            <a:endParaRPr lang="fr-BE" sz="1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B003C5-1F51-78B6-9FB3-D72593EB809A}"/>
              </a:ext>
            </a:extLst>
          </p:cNvPr>
          <p:cNvSpPr txBox="1"/>
          <p:nvPr/>
        </p:nvSpPr>
        <p:spPr>
          <a:xfrm>
            <a:off x="563635" y="865815"/>
            <a:ext cx="3534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Results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the </a:t>
            </a:r>
            <a:r>
              <a:rPr lang="fr-BE" dirty="0" err="1"/>
              <a:t>SarcoPhage</a:t>
            </a:r>
            <a:r>
              <a:rPr lang="fr-BE" dirty="0"/>
              <a:t> </a:t>
            </a:r>
            <a:r>
              <a:rPr lang="fr-BE" dirty="0" err="1"/>
              <a:t>cohort</a:t>
            </a:r>
            <a:endParaRPr lang="fr-BE" dirty="0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624A2E7E-0988-80DB-8D13-B329D5081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41" y="1453016"/>
            <a:ext cx="7661671" cy="415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30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B092-F759-DF45-F64E-58D61AA1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C2957-BAD1-8352-4CC0-B9C34C9F1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pTau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217 in patient </a:t>
            </a:r>
            <a:r>
              <a:rPr lang="fr-BE" dirty="0" err="1">
                <a:latin typeface="DaunPenh" panose="01010101010101010101" pitchFamily="2" charset="0"/>
                <a:cs typeface="DaunPenh" panose="01010101010101010101" pitchFamily="2" charset="0"/>
              </a:rPr>
              <a:t>with</a:t>
            </a:r>
            <a:r>
              <a:rPr lang="fr-BE" dirty="0">
                <a:latin typeface="DaunPenh" panose="01010101010101010101" pitchFamily="2" charset="0"/>
                <a:cs typeface="DaunPenh" panose="01010101010101010101" pitchFamily="2" charset="0"/>
              </a:rPr>
              <a:t> CKD</a:t>
            </a:r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CF3A9F-ADF1-FA0E-7DED-F0F6CB16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262" t="14758" r="23084" b="10015"/>
          <a:stretch/>
        </p:blipFill>
        <p:spPr>
          <a:xfrm>
            <a:off x="1777524" y="1235147"/>
            <a:ext cx="5383851" cy="53962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45E44E0-1337-17B3-39E1-0B300AB4F05F}"/>
              </a:ext>
            </a:extLst>
          </p:cNvPr>
          <p:cNvSpPr txBox="1"/>
          <p:nvPr/>
        </p:nvSpPr>
        <p:spPr>
          <a:xfrm>
            <a:off x="563635" y="865815"/>
            <a:ext cx="311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Results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internal</a:t>
            </a:r>
            <a:r>
              <a:rPr lang="fr-BE" dirty="0"/>
              <a:t> validation</a:t>
            </a:r>
          </a:p>
        </p:txBody>
      </p:sp>
    </p:spTree>
    <p:extLst>
      <p:ext uri="{BB962C8B-B14F-4D97-AF65-F5344CB8AC3E}">
        <p14:creationId xmlns:p14="http://schemas.microsoft.com/office/powerpoint/2010/main" val="2904630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9FF1-F6C6-33F9-15CA-31FC937AF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0FA27A19-B29A-BE0C-8D31-0FF99AB89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Neurological biomarkers: </a:t>
            </a:r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mTBI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79C319-9278-D73F-25E1-B85BCB0A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097" t="10516" r="23177"/>
          <a:stretch/>
        </p:blipFill>
        <p:spPr>
          <a:xfrm>
            <a:off x="535658" y="1277518"/>
            <a:ext cx="5143790" cy="46407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C9397DD-C24A-6785-7806-DB26FAABFB32}"/>
              </a:ext>
            </a:extLst>
          </p:cNvPr>
          <p:cNvSpPr txBox="1"/>
          <p:nvPr/>
        </p:nvSpPr>
        <p:spPr>
          <a:xfrm>
            <a:off x="6114745" y="5688168"/>
            <a:ext cx="27897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400" dirty="0" err="1"/>
              <a:t>Hossain</a:t>
            </a:r>
            <a:r>
              <a:rPr lang="fr-BE" sz="1400" dirty="0"/>
              <a:t> et al., Bran and </a:t>
            </a:r>
            <a:r>
              <a:rPr lang="fr-BE" sz="1400" dirty="0" err="1"/>
              <a:t>Spine</a:t>
            </a:r>
            <a:r>
              <a:rPr lang="fr-BE" sz="1400" dirty="0"/>
              <a:t>, 2024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C4775C2-CCB2-3610-A106-F93CC12C0928}"/>
              </a:ext>
            </a:extLst>
          </p:cNvPr>
          <p:cNvSpPr/>
          <p:nvPr/>
        </p:nvSpPr>
        <p:spPr>
          <a:xfrm>
            <a:off x="4374192" y="4292444"/>
            <a:ext cx="803306" cy="165029"/>
          </a:xfrm>
          <a:prstGeom prst="ellipse">
            <a:avLst/>
          </a:prstGeom>
          <a:noFill/>
          <a:ln w="38100">
            <a:solidFill>
              <a:srgbClr val="D4E9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9262D0E-BD34-04B9-3D3D-B2A3C43E91F3}"/>
              </a:ext>
            </a:extLst>
          </p:cNvPr>
          <p:cNvSpPr/>
          <p:nvPr/>
        </p:nvSpPr>
        <p:spPr>
          <a:xfrm>
            <a:off x="1022783" y="2742707"/>
            <a:ext cx="803306" cy="206363"/>
          </a:xfrm>
          <a:prstGeom prst="ellipse">
            <a:avLst/>
          </a:prstGeom>
          <a:noFill/>
          <a:ln w="38100">
            <a:solidFill>
              <a:srgbClr val="D4E9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7E89A19-BEA0-223B-EAC1-0BC8FF4F7F80}"/>
              </a:ext>
            </a:extLst>
          </p:cNvPr>
          <p:cNvSpPr/>
          <p:nvPr/>
        </p:nvSpPr>
        <p:spPr>
          <a:xfrm>
            <a:off x="1670790" y="3020393"/>
            <a:ext cx="803306" cy="510026"/>
          </a:xfrm>
          <a:prstGeom prst="ellipse">
            <a:avLst/>
          </a:prstGeom>
          <a:noFill/>
          <a:ln w="38100">
            <a:solidFill>
              <a:srgbClr val="D4E9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9FB52B9-3D01-DBB4-9165-282B3263DCD1}"/>
              </a:ext>
            </a:extLst>
          </p:cNvPr>
          <p:cNvSpPr/>
          <p:nvPr/>
        </p:nvSpPr>
        <p:spPr>
          <a:xfrm>
            <a:off x="4486977" y="4459017"/>
            <a:ext cx="803306" cy="165029"/>
          </a:xfrm>
          <a:prstGeom prst="ellipse">
            <a:avLst/>
          </a:prstGeom>
          <a:noFill/>
          <a:ln w="38100">
            <a:solidFill>
              <a:srgbClr val="D4E9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29DAAEB-84C5-112E-9AB1-DFBC28EE0142}"/>
              </a:ext>
            </a:extLst>
          </p:cNvPr>
          <p:cNvCxnSpPr>
            <a:cxnSpLocks/>
            <a:stCxn id="6" idx="0"/>
            <a:endCxn id="16" idx="2"/>
          </p:cNvCxnSpPr>
          <p:nvPr/>
        </p:nvCxnSpPr>
        <p:spPr>
          <a:xfrm flipH="1" flipV="1">
            <a:off x="4258539" y="1131520"/>
            <a:ext cx="517306" cy="3160924"/>
          </a:xfrm>
          <a:prstGeom prst="line">
            <a:avLst/>
          </a:prstGeom>
          <a:ln w="38100">
            <a:solidFill>
              <a:srgbClr val="C5D9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9D4010D-D495-8E83-3F42-B8C28321BF0F}"/>
              </a:ext>
            </a:extLst>
          </p:cNvPr>
          <p:cNvCxnSpPr>
            <a:cxnSpLocks/>
            <a:stCxn id="7" idx="0"/>
            <a:endCxn id="16" idx="2"/>
          </p:cNvCxnSpPr>
          <p:nvPr/>
        </p:nvCxnSpPr>
        <p:spPr>
          <a:xfrm flipV="1">
            <a:off x="1424436" y="1131520"/>
            <a:ext cx="2834103" cy="1611187"/>
          </a:xfrm>
          <a:prstGeom prst="line">
            <a:avLst/>
          </a:prstGeom>
          <a:ln w="38100">
            <a:solidFill>
              <a:srgbClr val="C5D9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510BFF3-982C-59E4-EBA5-30BA53D21D3A}"/>
              </a:ext>
            </a:extLst>
          </p:cNvPr>
          <p:cNvCxnSpPr>
            <a:cxnSpLocks/>
            <a:stCxn id="9" idx="6"/>
            <a:endCxn id="17" idx="2"/>
          </p:cNvCxnSpPr>
          <p:nvPr/>
        </p:nvCxnSpPr>
        <p:spPr>
          <a:xfrm flipV="1">
            <a:off x="5290283" y="1230438"/>
            <a:ext cx="1919100" cy="3311094"/>
          </a:xfrm>
          <a:prstGeom prst="line">
            <a:avLst/>
          </a:prstGeom>
          <a:ln w="38100">
            <a:solidFill>
              <a:srgbClr val="C5D9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DB90248-97B5-D6AB-CA0D-AF36BE222973}"/>
              </a:ext>
            </a:extLst>
          </p:cNvPr>
          <p:cNvCxnSpPr>
            <a:cxnSpLocks/>
            <a:stCxn id="8" idx="0"/>
            <a:endCxn id="15" idx="2"/>
          </p:cNvCxnSpPr>
          <p:nvPr/>
        </p:nvCxnSpPr>
        <p:spPr>
          <a:xfrm flipH="1" flipV="1">
            <a:off x="1670790" y="1231387"/>
            <a:ext cx="401653" cy="1789006"/>
          </a:xfrm>
          <a:prstGeom prst="line">
            <a:avLst/>
          </a:prstGeom>
          <a:ln w="38100">
            <a:solidFill>
              <a:srgbClr val="C5D9D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28F6A62-355F-3926-2EE8-034ACBA4A59C}"/>
              </a:ext>
            </a:extLst>
          </p:cNvPr>
          <p:cNvSpPr txBox="1"/>
          <p:nvPr/>
        </p:nvSpPr>
        <p:spPr>
          <a:xfrm>
            <a:off x="1419759" y="862055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rgbClr val="7F8A99"/>
                </a:solidFill>
              </a:rPr>
              <a:t>NfL</a:t>
            </a:r>
            <a:endParaRPr lang="fr-BE" dirty="0">
              <a:solidFill>
                <a:srgbClr val="7F8A99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4C2061-E4DB-FB44-868C-A3EB80013D91}"/>
              </a:ext>
            </a:extLst>
          </p:cNvPr>
          <p:cNvSpPr txBox="1"/>
          <p:nvPr/>
        </p:nvSpPr>
        <p:spPr>
          <a:xfrm>
            <a:off x="3531961" y="762188"/>
            <a:ext cx="14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7F8A99"/>
                </a:solidFill>
              </a:rPr>
              <a:t>GFAP/UCH-L1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9FEE7D-279C-34AA-54BE-18C24D626D09}"/>
              </a:ext>
            </a:extLst>
          </p:cNvPr>
          <p:cNvSpPr txBox="1"/>
          <p:nvPr/>
        </p:nvSpPr>
        <p:spPr>
          <a:xfrm>
            <a:off x="6827707" y="86110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7F8A99"/>
                </a:solidFill>
              </a:rPr>
              <a:t>S100b</a:t>
            </a:r>
          </a:p>
        </p:txBody>
      </p:sp>
    </p:spTree>
    <p:extLst>
      <p:ext uri="{BB962C8B-B14F-4D97-AF65-F5344CB8AC3E}">
        <p14:creationId xmlns:p14="http://schemas.microsoft.com/office/powerpoint/2010/main" val="192301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5A215-00F2-AC65-3F49-82B3CAFB6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FF3D27F9-A03F-39CD-1668-1F453A91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S100b for the rule-out of </a:t>
            </a:r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mTBI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AA1BABD-38A8-C0AA-BE31-8D81A48ABEFE}"/>
              </a:ext>
            </a:extLst>
          </p:cNvPr>
          <p:cNvSpPr txBox="1"/>
          <p:nvPr/>
        </p:nvSpPr>
        <p:spPr>
          <a:xfrm>
            <a:off x="6215392" y="1211909"/>
            <a:ext cx="1215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C2DAB5"/>
                </a:solidFill>
              </a:rPr>
              <a:t>S100b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DABF99-9522-BF1E-83F6-986777AFF0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719" t="45288" r="23834" b="31485"/>
          <a:stretch>
            <a:fillRect/>
          </a:stretch>
        </p:blipFill>
        <p:spPr>
          <a:xfrm>
            <a:off x="5873303" y="1744159"/>
            <a:ext cx="1846581" cy="1194641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4E48BEC-AFF7-1154-7CB4-90003D4F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59" t="15794" r="50000" b="5528"/>
          <a:stretch/>
        </p:blipFill>
        <p:spPr>
          <a:xfrm>
            <a:off x="1110842" y="1137746"/>
            <a:ext cx="2683380" cy="548709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D0B99339-48B4-F42C-5646-9E39E4522A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691" t="18070" r="31979" b="56600"/>
          <a:stretch/>
        </p:blipFill>
        <p:spPr>
          <a:xfrm>
            <a:off x="5043977" y="3402784"/>
            <a:ext cx="3735080" cy="130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3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A4C02A-756F-24BC-18C2-34394AEB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492D934D-A73F-AB05-051F-9D05F109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GFAP and UCH-L1 for the rule-out of </a:t>
            </a:r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mTBI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4E08C-FD13-892B-C543-940312227EF1}"/>
              </a:ext>
            </a:extLst>
          </p:cNvPr>
          <p:cNvGraphicFramePr>
            <a:graphicFrameLocks noGrp="1"/>
          </p:cNvGraphicFramePr>
          <p:nvPr/>
        </p:nvGraphicFramePr>
        <p:xfrm>
          <a:off x="518419" y="2146223"/>
          <a:ext cx="3778896" cy="14401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59632">
                  <a:extLst>
                    <a:ext uri="{9D8B030D-6E8A-4147-A177-3AD203B41FA5}">
                      <a16:colId xmlns:a16="http://schemas.microsoft.com/office/drawing/2014/main" val="2553580884"/>
                    </a:ext>
                  </a:extLst>
                </a:gridCol>
                <a:gridCol w="1259632">
                  <a:extLst>
                    <a:ext uri="{9D8B030D-6E8A-4147-A177-3AD203B41FA5}">
                      <a16:colId xmlns:a16="http://schemas.microsoft.com/office/drawing/2014/main" val="2129146209"/>
                    </a:ext>
                  </a:extLst>
                </a:gridCol>
                <a:gridCol w="1259632">
                  <a:extLst>
                    <a:ext uri="{9D8B030D-6E8A-4147-A177-3AD203B41FA5}">
                      <a16:colId xmlns:a16="http://schemas.microsoft.com/office/drawing/2014/main" val="3737970597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GFAP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UCH-L1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Test </a:t>
                      </a:r>
                      <a:r>
                        <a:rPr lang="fr-BE" sz="1200" dirty="0" err="1"/>
                        <a:t>result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7197631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/>
                        <a:t>Elevated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/>
                        <a:t>Elevated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CT scan </a:t>
                      </a:r>
                      <a:r>
                        <a:rPr lang="fr-BE" sz="1200" dirty="0" err="1"/>
                        <a:t>needed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8412372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/>
                        <a:t>Elevated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Normal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/>
                        <a:t>CT scan </a:t>
                      </a:r>
                      <a:r>
                        <a:rPr lang="fr-BE" sz="1200" dirty="0" err="1"/>
                        <a:t>needed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0088975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/>
                        <a:t>Normal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 err="1"/>
                        <a:t>Elevated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/>
                        <a:t>CT scan </a:t>
                      </a:r>
                      <a:r>
                        <a:rPr lang="fr-BE" sz="1200" dirty="0" err="1"/>
                        <a:t>needed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4768296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dirty="0"/>
                        <a:t>Normal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Normal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200" dirty="0"/>
                        <a:t>No </a:t>
                      </a:r>
                      <a:r>
                        <a:rPr lang="fr-BE" sz="1200" dirty="0" err="1"/>
                        <a:t>mTBI</a:t>
                      </a:r>
                      <a:endParaRPr lang="fr-BE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032322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190D0B95-9581-FEBB-EE4A-9D72B8F5FCFA}"/>
              </a:ext>
            </a:extLst>
          </p:cNvPr>
          <p:cNvSpPr txBox="1"/>
          <p:nvPr/>
        </p:nvSpPr>
        <p:spPr>
          <a:xfrm>
            <a:off x="6215392" y="1211909"/>
            <a:ext cx="1059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C2DAB5"/>
                </a:solidFill>
              </a:rPr>
              <a:t>GFAP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C93D01-053F-9A9B-D8B8-7D7044E85064}"/>
              </a:ext>
            </a:extLst>
          </p:cNvPr>
          <p:cNvSpPr txBox="1"/>
          <p:nvPr/>
        </p:nvSpPr>
        <p:spPr>
          <a:xfrm>
            <a:off x="6186835" y="3296518"/>
            <a:ext cx="1430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3200" dirty="0">
                <a:solidFill>
                  <a:srgbClr val="C2DAB5"/>
                </a:solidFill>
              </a:rPr>
              <a:t>UCH-L1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FC2380-7279-AB1D-32CC-0B8ACE133B0E}"/>
              </a:ext>
            </a:extLst>
          </p:cNvPr>
          <p:cNvSpPr txBox="1"/>
          <p:nvPr/>
        </p:nvSpPr>
        <p:spPr>
          <a:xfrm>
            <a:off x="1017881" y="1692277"/>
            <a:ext cx="270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>
                <a:solidFill>
                  <a:srgbClr val="7F8A99"/>
                </a:solidFill>
              </a:rPr>
              <a:t>=&gt; semi-quantitative </a:t>
            </a:r>
            <a:r>
              <a:rPr lang="fr-BE" dirty="0" err="1">
                <a:solidFill>
                  <a:srgbClr val="7F8A99"/>
                </a:solidFill>
              </a:rPr>
              <a:t>result</a:t>
            </a:r>
            <a:endParaRPr lang="fr-BE" dirty="0">
              <a:solidFill>
                <a:srgbClr val="7F8A99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1BAEC50-835D-358D-AA78-5EF665400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56" t="24913" r="25464" b="8854"/>
          <a:stretch/>
        </p:blipFill>
        <p:spPr>
          <a:xfrm>
            <a:off x="615849" y="3645694"/>
            <a:ext cx="3584036" cy="22969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DF48A9-2A29-CB1D-D382-85671373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719" t="45288" r="23834" b="31485"/>
          <a:stretch>
            <a:fillRect/>
          </a:stretch>
        </p:blipFill>
        <p:spPr>
          <a:xfrm>
            <a:off x="5873303" y="1744159"/>
            <a:ext cx="1846581" cy="1194641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715FE333-C680-4232-BD65-DA7030FFCDC9}"/>
              </a:ext>
            </a:extLst>
          </p:cNvPr>
          <p:cNvGrpSpPr/>
          <p:nvPr/>
        </p:nvGrpSpPr>
        <p:grpSpPr>
          <a:xfrm>
            <a:off x="5889148" y="4689003"/>
            <a:ext cx="1942350" cy="943662"/>
            <a:chOff x="691973" y="1644813"/>
            <a:chExt cx="5994195" cy="2070731"/>
          </a:xfrm>
        </p:grpSpPr>
        <p:sp>
          <p:nvSpPr>
            <p:cNvPr id="12" name="Forme libre 4">
              <a:extLst>
                <a:ext uri="{FF2B5EF4-FFF2-40B4-BE49-F238E27FC236}">
                  <a16:creationId xmlns:a16="http://schemas.microsoft.com/office/drawing/2014/main" id="{8EF50396-01EC-27E7-B0B5-7269447ACFAC}"/>
                </a:ext>
              </a:extLst>
            </p:cNvPr>
            <p:cNvSpPr/>
            <p:nvPr/>
          </p:nvSpPr>
          <p:spPr>
            <a:xfrm>
              <a:off x="691973" y="1644813"/>
              <a:ext cx="5994195" cy="2070731"/>
            </a:xfrm>
            <a:custGeom>
              <a:avLst/>
              <a:gdLst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301796 w 5994407"/>
                <a:gd name="connsiteY176" fmla="*/ 1008050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38401 w 5994407"/>
                <a:gd name="connsiteY342" fmla="*/ 1691790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301796 w 5994407"/>
                <a:gd name="connsiteY176" fmla="*/ 1008050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87829 w 5994407"/>
                <a:gd name="connsiteY342" fmla="*/ 1650601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301796 w 5994407"/>
                <a:gd name="connsiteY176" fmla="*/ 1008050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90120 w 5994407"/>
                <a:gd name="connsiteY166" fmla="*/ 843293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291193 w 5994407"/>
                <a:gd name="connsiteY169" fmla="*/ 875101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291193 w 5994407"/>
                <a:gd name="connsiteY169" fmla="*/ 875101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72883 w 5994407"/>
                <a:gd name="connsiteY199" fmla="*/ 1118143 h 2070731"/>
                <a:gd name="connsiteX200" fmla="*/ 1400650 w 5994407"/>
                <a:gd name="connsiteY200" fmla="*/ 1106904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64261 w 5994407"/>
                <a:gd name="connsiteY183" fmla="*/ 1115142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15366 w 5994407"/>
                <a:gd name="connsiteY188" fmla="*/ 1231920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91120 w 5994407"/>
                <a:gd name="connsiteY113" fmla="*/ 458709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15366 w 5994407"/>
                <a:gd name="connsiteY188" fmla="*/ 1231920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15366 w 5994407"/>
                <a:gd name="connsiteY188" fmla="*/ 1231920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38185 w 5994407"/>
                <a:gd name="connsiteY143" fmla="*/ 258407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560390 w 5994407"/>
                <a:gd name="connsiteY379" fmla="*/ 1732980 h 2070731"/>
                <a:gd name="connsiteX380" fmla="*/ 601580 w 5994407"/>
                <a:gd name="connsiteY380" fmla="*/ 1708266 h 2070731"/>
                <a:gd name="connsiteX381" fmla="*/ 659244 w 5994407"/>
                <a:gd name="connsiteY381" fmla="*/ 1691790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01580 w 5994407"/>
                <a:gd name="connsiteY380" fmla="*/ 1708266 h 2070731"/>
                <a:gd name="connsiteX381" fmla="*/ 659244 w 5994407"/>
                <a:gd name="connsiteY381" fmla="*/ 1691790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01580 w 5994407"/>
                <a:gd name="connsiteY380" fmla="*/ 1708266 h 2070731"/>
                <a:gd name="connsiteX381" fmla="*/ 721333 w 5994407"/>
                <a:gd name="connsiteY381" fmla="*/ 1697434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088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08898 w 5994407"/>
                <a:gd name="connsiteY383" fmla="*/ 1658839 h 2070731"/>
                <a:gd name="connsiteX384" fmla="*/ 830332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08898 w 5994407"/>
                <a:gd name="connsiteY383" fmla="*/ 1658839 h 2070731"/>
                <a:gd name="connsiteX384" fmla="*/ 830332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0332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47266 w 5994407"/>
                <a:gd name="connsiteY384" fmla="*/ 1617421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47266 w 5994407"/>
                <a:gd name="connsiteY384" fmla="*/ 1617421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26750 w 5994407"/>
                <a:gd name="connsiteY389" fmla="*/ 1476462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27439 w 5994407"/>
                <a:gd name="connsiteY391" fmla="*/ 1485844 h 2070731"/>
                <a:gd name="connsiteX392" fmla="*/ 491894 w 5994407"/>
                <a:gd name="connsiteY392" fmla="*/ 1455029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30262 w 5994407"/>
                <a:gd name="connsiteY391" fmla="*/ 1454799 h 2070731"/>
                <a:gd name="connsiteX392" fmla="*/ 491894 w 5994407"/>
                <a:gd name="connsiteY392" fmla="*/ 1455029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30262 w 5994407"/>
                <a:gd name="connsiteY391" fmla="*/ 1454799 h 2070731"/>
                <a:gd name="connsiteX392" fmla="*/ 491894 w 5994407"/>
                <a:gd name="connsiteY392" fmla="*/ 1455029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778998 w 5994407"/>
                <a:gd name="connsiteY424" fmla="*/ 1284475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98859 w 5994195"/>
                <a:gd name="connsiteY2" fmla="*/ 1032763 h 2070731"/>
                <a:gd name="connsiteX3" fmla="*/ 148286 w 5994195"/>
                <a:gd name="connsiteY3" fmla="*/ 1049239 h 2070731"/>
                <a:gd name="connsiteX4" fmla="*/ 173000 w 5994195"/>
                <a:gd name="connsiteY4" fmla="*/ 10574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48286 w 5994195"/>
                <a:gd name="connsiteY3" fmla="*/ 1049239 h 2070731"/>
                <a:gd name="connsiteX4" fmla="*/ 173000 w 5994195"/>
                <a:gd name="connsiteY4" fmla="*/ 10574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173000 w 5994195"/>
                <a:gd name="connsiteY4" fmla="*/ 10574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0921 w 5994195"/>
                <a:gd name="connsiteY5" fmla="*/ 1057020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0921 w 5994195"/>
                <a:gd name="connsiteY5" fmla="*/ 1057020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21674 w 5994195"/>
                <a:gd name="connsiteY328" fmla="*/ 18640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55987 w 5994195"/>
                <a:gd name="connsiteY327" fmla="*/ 1883625 h 2070731"/>
                <a:gd name="connsiteX328" fmla="*/ 3921674 w 5994195"/>
                <a:gd name="connsiteY328" fmla="*/ 18640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81173 w 5994195"/>
                <a:gd name="connsiteY330" fmla="*/ 1881261 h 2070731"/>
                <a:gd name="connsiteX331" fmla="*/ 3748222 w 5994195"/>
                <a:gd name="connsiteY331" fmla="*/ 1873023 h 2070731"/>
                <a:gd name="connsiteX332" fmla="*/ 3690557 w 5994195"/>
                <a:gd name="connsiteY332" fmla="*/ 1864785 h 2070731"/>
                <a:gd name="connsiteX333" fmla="*/ 3649368 w 5994195"/>
                <a:gd name="connsiteY333" fmla="*/ 1856547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48222 w 5994195"/>
                <a:gd name="connsiteY331" fmla="*/ 1873023 h 2070731"/>
                <a:gd name="connsiteX332" fmla="*/ 3690557 w 5994195"/>
                <a:gd name="connsiteY332" fmla="*/ 1864785 h 2070731"/>
                <a:gd name="connsiteX333" fmla="*/ 3649368 w 5994195"/>
                <a:gd name="connsiteY333" fmla="*/ 1856547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49368 w 5994195"/>
                <a:gd name="connsiteY333" fmla="*/ 1856547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41288 w 5994195"/>
                <a:gd name="connsiteY337" fmla="*/ 1837707 h 2070731"/>
                <a:gd name="connsiteX338" fmla="*/ 3188049 w 5994195"/>
                <a:gd name="connsiteY338" fmla="*/ 1807120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802185 w 5994195"/>
                <a:gd name="connsiteY345" fmla="*/ 1691561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802185 w 5994195"/>
                <a:gd name="connsiteY345" fmla="*/ 1711317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802185 w 5994195"/>
                <a:gd name="connsiteY345" fmla="*/ 1711317 h 2070731"/>
                <a:gd name="connsiteX346" fmla="*/ 1878844 w 5994195"/>
                <a:gd name="connsiteY346" fmla="*/ 1725887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954585 w 5994195"/>
                <a:gd name="connsiteY345" fmla="*/ 1739540 h 2070731"/>
                <a:gd name="connsiteX346" fmla="*/ 1878844 w 5994195"/>
                <a:gd name="connsiteY346" fmla="*/ 1725887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</a:cxnLst>
              <a:rect l="l" t="t" r="r" b="b"/>
              <a:pathLst>
                <a:path w="5994195" h="2070731">
                  <a:moveTo>
                    <a:pt x="24719" y="933909"/>
                  </a:moveTo>
                  <a:cubicBezTo>
                    <a:pt x="35703" y="933909"/>
                    <a:pt x="50729" y="964267"/>
                    <a:pt x="65908" y="975098"/>
                  </a:cubicBezTo>
                  <a:cubicBezTo>
                    <a:pt x="81087" y="985929"/>
                    <a:pt x="98770" y="991243"/>
                    <a:pt x="115792" y="998896"/>
                  </a:cubicBezTo>
                  <a:cubicBezTo>
                    <a:pt x="132814" y="1006549"/>
                    <a:pt x="153804" y="1015487"/>
                    <a:pt x="168042" y="1021017"/>
                  </a:cubicBezTo>
                  <a:cubicBezTo>
                    <a:pt x="182280" y="1026547"/>
                    <a:pt x="163135" y="1020903"/>
                    <a:pt x="201222" y="1032077"/>
                  </a:cubicBezTo>
                  <a:cubicBezTo>
                    <a:pt x="239309" y="1043251"/>
                    <a:pt x="251120" y="1048325"/>
                    <a:pt x="396566" y="1088064"/>
                  </a:cubicBezTo>
                  <a:cubicBezTo>
                    <a:pt x="584084" y="1126946"/>
                    <a:pt x="561145" y="1104653"/>
                    <a:pt x="601826" y="1110183"/>
                  </a:cubicBezTo>
                  <a:cubicBezTo>
                    <a:pt x="642507" y="1115713"/>
                    <a:pt x="632489" y="1121791"/>
                    <a:pt x="640650" y="1121244"/>
                  </a:cubicBezTo>
                  <a:cubicBezTo>
                    <a:pt x="648812" y="1120698"/>
                    <a:pt x="640866" y="1106548"/>
                    <a:pt x="650795" y="1106904"/>
                  </a:cubicBezTo>
                  <a:cubicBezTo>
                    <a:pt x="660724" y="1107260"/>
                    <a:pt x="700222" y="1123380"/>
                    <a:pt x="700222" y="1123380"/>
                  </a:cubicBezTo>
                  <a:cubicBezTo>
                    <a:pt x="711206" y="1117888"/>
                    <a:pt x="722643" y="1113222"/>
                    <a:pt x="733173" y="1106904"/>
                  </a:cubicBezTo>
                  <a:cubicBezTo>
                    <a:pt x="750152" y="1096716"/>
                    <a:pt x="782600" y="1073953"/>
                    <a:pt x="782600" y="1073953"/>
                  </a:cubicBezTo>
                  <a:cubicBezTo>
                    <a:pt x="788092" y="1065715"/>
                    <a:pt x="795055" y="1058287"/>
                    <a:pt x="799076" y="1049239"/>
                  </a:cubicBezTo>
                  <a:cubicBezTo>
                    <a:pt x="806129" y="1033369"/>
                    <a:pt x="815551" y="999812"/>
                    <a:pt x="815551" y="999812"/>
                  </a:cubicBezTo>
                  <a:cubicBezTo>
                    <a:pt x="812805" y="961369"/>
                    <a:pt x="819501" y="921045"/>
                    <a:pt x="807313" y="884482"/>
                  </a:cubicBezTo>
                  <a:cubicBezTo>
                    <a:pt x="803733" y="873741"/>
                    <a:pt x="784768" y="880704"/>
                    <a:pt x="774362" y="876244"/>
                  </a:cubicBezTo>
                  <a:cubicBezTo>
                    <a:pt x="662580" y="828338"/>
                    <a:pt x="829072" y="886243"/>
                    <a:pt x="724935" y="851531"/>
                  </a:cubicBezTo>
                  <a:cubicBezTo>
                    <a:pt x="652519" y="803252"/>
                    <a:pt x="766690" y="880399"/>
                    <a:pt x="659032" y="802104"/>
                  </a:cubicBezTo>
                  <a:cubicBezTo>
                    <a:pt x="643018" y="790458"/>
                    <a:pt x="626081" y="780137"/>
                    <a:pt x="609605" y="769153"/>
                  </a:cubicBezTo>
                  <a:lnTo>
                    <a:pt x="560178" y="736201"/>
                  </a:lnTo>
                  <a:cubicBezTo>
                    <a:pt x="543702" y="730709"/>
                    <a:pt x="525201" y="729358"/>
                    <a:pt x="510751" y="719725"/>
                  </a:cubicBezTo>
                  <a:cubicBezTo>
                    <a:pt x="478813" y="698433"/>
                    <a:pt x="495430" y="706381"/>
                    <a:pt x="461324" y="695012"/>
                  </a:cubicBezTo>
                  <a:lnTo>
                    <a:pt x="387184" y="645585"/>
                  </a:lnTo>
                  <a:lnTo>
                    <a:pt x="362470" y="629109"/>
                  </a:lnTo>
                  <a:cubicBezTo>
                    <a:pt x="332266" y="583802"/>
                    <a:pt x="362470" y="622244"/>
                    <a:pt x="321281" y="587920"/>
                  </a:cubicBezTo>
                  <a:cubicBezTo>
                    <a:pt x="312331" y="580462"/>
                    <a:pt x="305764" y="570359"/>
                    <a:pt x="296568" y="563207"/>
                  </a:cubicBezTo>
                  <a:cubicBezTo>
                    <a:pt x="280938" y="551050"/>
                    <a:pt x="263617" y="541239"/>
                    <a:pt x="247141" y="530255"/>
                  </a:cubicBezTo>
                  <a:cubicBezTo>
                    <a:pt x="212217" y="506972"/>
                    <a:pt x="231273" y="518203"/>
                    <a:pt x="189476" y="497304"/>
                  </a:cubicBezTo>
                  <a:cubicBezTo>
                    <a:pt x="186730" y="489066"/>
                    <a:pt x="172723" y="474293"/>
                    <a:pt x="181238" y="472590"/>
                  </a:cubicBezTo>
                  <a:cubicBezTo>
                    <a:pt x="198268" y="469184"/>
                    <a:pt x="214189" y="483574"/>
                    <a:pt x="230665" y="489066"/>
                  </a:cubicBezTo>
                  <a:cubicBezTo>
                    <a:pt x="264770" y="500435"/>
                    <a:pt x="248154" y="492488"/>
                    <a:pt x="280092" y="513780"/>
                  </a:cubicBezTo>
                  <a:cubicBezTo>
                    <a:pt x="291076" y="511034"/>
                    <a:pt x="307218" y="515250"/>
                    <a:pt x="313043" y="505542"/>
                  </a:cubicBezTo>
                  <a:cubicBezTo>
                    <a:pt x="318868" y="495833"/>
                    <a:pt x="307915" y="483476"/>
                    <a:pt x="304805" y="472590"/>
                  </a:cubicBezTo>
                  <a:cubicBezTo>
                    <a:pt x="293930" y="434526"/>
                    <a:pt x="293122" y="442709"/>
                    <a:pt x="263616" y="398450"/>
                  </a:cubicBezTo>
                  <a:cubicBezTo>
                    <a:pt x="258124" y="390212"/>
                    <a:pt x="256534" y="376867"/>
                    <a:pt x="247141" y="373736"/>
                  </a:cubicBezTo>
                  <a:cubicBezTo>
                    <a:pt x="213034" y="362367"/>
                    <a:pt x="229652" y="370315"/>
                    <a:pt x="197713" y="349023"/>
                  </a:cubicBezTo>
                  <a:cubicBezTo>
                    <a:pt x="192221" y="340785"/>
                    <a:pt x="179296" y="334017"/>
                    <a:pt x="181238" y="324309"/>
                  </a:cubicBezTo>
                  <a:cubicBezTo>
                    <a:pt x="188991" y="285545"/>
                    <a:pt x="222912" y="319140"/>
                    <a:pt x="230665" y="324309"/>
                  </a:cubicBezTo>
                  <a:cubicBezTo>
                    <a:pt x="246703" y="372422"/>
                    <a:pt x="226354" y="328236"/>
                    <a:pt x="263616" y="365498"/>
                  </a:cubicBezTo>
                  <a:cubicBezTo>
                    <a:pt x="291043" y="392925"/>
                    <a:pt x="271581" y="384776"/>
                    <a:pt x="288330" y="414925"/>
                  </a:cubicBezTo>
                  <a:cubicBezTo>
                    <a:pt x="297946" y="432235"/>
                    <a:pt x="310297" y="447877"/>
                    <a:pt x="321281" y="464353"/>
                  </a:cubicBezTo>
                  <a:lnTo>
                    <a:pt x="337757" y="489066"/>
                  </a:lnTo>
                  <a:cubicBezTo>
                    <a:pt x="364689" y="569863"/>
                    <a:pt x="321025" y="455730"/>
                    <a:pt x="370708" y="530255"/>
                  </a:cubicBezTo>
                  <a:cubicBezTo>
                    <a:pt x="376988" y="539676"/>
                    <a:pt x="375836" y="552321"/>
                    <a:pt x="378946" y="563207"/>
                  </a:cubicBezTo>
                  <a:cubicBezTo>
                    <a:pt x="384305" y="581965"/>
                    <a:pt x="389220" y="598195"/>
                    <a:pt x="403659" y="612634"/>
                  </a:cubicBezTo>
                  <a:cubicBezTo>
                    <a:pt x="410660" y="619635"/>
                    <a:pt x="420135" y="623617"/>
                    <a:pt x="428373" y="629109"/>
                  </a:cubicBezTo>
                  <a:cubicBezTo>
                    <a:pt x="435073" y="649208"/>
                    <a:pt x="437118" y="662568"/>
                    <a:pt x="453086" y="678536"/>
                  </a:cubicBezTo>
                  <a:cubicBezTo>
                    <a:pt x="460087" y="685537"/>
                    <a:pt x="470194" y="688674"/>
                    <a:pt x="477800" y="695012"/>
                  </a:cubicBezTo>
                  <a:cubicBezTo>
                    <a:pt x="486750" y="702470"/>
                    <a:pt x="493317" y="712573"/>
                    <a:pt x="502513" y="719725"/>
                  </a:cubicBezTo>
                  <a:cubicBezTo>
                    <a:pt x="518144" y="731882"/>
                    <a:pt x="535465" y="741693"/>
                    <a:pt x="551941" y="752677"/>
                  </a:cubicBezTo>
                  <a:lnTo>
                    <a:pt x="601368" y="785628"/>
                  </a:lnTo>
                  <a:cubicBezTo>
                    <a:pt x="609606" y="791120"/>
                    <a:pt x="619080" y="795103"/>
                    <a:pt x="626081" y="802104"/>
                  </a:cubicBezTo>
                  <a:cubicBezTo>
                    <a:pt x="634319" y="810342"/>
                    <a:pt x="641845" y="819359"/>
                    <a:pt x="650795" y="826817"/>
                  </a:cubicBezTo>
                  <a:cubicBezTo>
                    <a:pt x="676906" y="848576"/>
                    <a:pt x="689011" y="847794"/>
                    <a:pt x="724935" y="859769"/>
                  </a:cubicBezTo>
                  <a:lnTo>
                    <a:pt x="749649" y="868007"/>
                  </a:lnTo>
                  <a:lnTo>
                    <a:pt x="774362" y="876244"/>
                  </a:lnTo>
                  <a:cubicBezTo>
                    <a:pt x="777646" y="878434"/>
                    <a:pt x="814814" y="906343"/>
                    <a:pt x="823789" y="900958"/>
                  </a:cubicBezTo>
                  <a:cubicBezTo>
                    <a:pt x="834319" y="894640"/>
                    <a:pt x="834773" y="878991"/>
                    <a:pt x="840265" y="868007"/>
                  </a:cubicBezTo>
                  <a:cubicBezTo>
                    <a:pt x="834838" y="851726"/>
                    <a:pt x="830069" y="830195"/>
                    <a:pt x="815551" y="818580"/>
                  </a:cubicBezTo>
                  <a:cubicBezTo>
                    <a:pt x="808770" y="813156"/>
                    <a:pt x="799076" y="813088"/>
                    <a:pt x="790838" y="810342"/>
                  </a:cubicBezTo>
                  <a:cubicBezTo>
                    <a:pt x="771518" y="752383"/>
                    <a:pt x="800547" y="820051"/>
                    <a:pt x="749649" y="769153"/>
                  </a:cubicBezTo>
                  <a:cubicBezTo>
                    <a:pt x="743509" y="763013"/>
                    <a:pt x="745294" y="752206"/>
                    <a:pt x="741411" y="744439"/>
                  </a:cubicBezTo>
                  <a:cubicBezTo>
                    <a:pt x="736983" y="735583"/>
                    <a:pt x="728956" y="728772"/>
                    <a:pt x="724935" y="719725"/>
                  </a:cubicBezTo>
                  <a:cubicBezTo>
                    <a:pt x="717882" y="703855"/>
                    <a:pt x="713951" y="686774"/>
                    <a:pt x="708459" y="670298"/>
                  </a:cubicBezTo>
                  <a:cubicBezTo>
                    <a:pt x="699874" y="644543"/>
                    <a:pt x="691554" y="612348"/>
                    <a:pt x="667270" y="596158"/>
                  </a:cubicBezTo>
                  <a:lnTo>
                    <a:pt x="642557" y="579682"/>
                  </a:lnTo>
                  <a:cubicBezTo>
                    <a:pt x="583677" y="491366"/>
                    <a:pt x="675374" y="625406"/>
                    <a:pt x="601368" y="530255"/>
                  </a:cubicBezTo>
                  <a:cubicBezTo>
                    <a:pt x="589211" y="514625"/>
                    <a:pt x="579400" y="497304"/>
                    <a:pt x="568416" y="480828"/>
                  </a:cubicBezTo>
                  <a:cubicBezTo>
                    <a:pt x="568415" y="480827"/>
                    <a:pt x="535466" y="431401"/>
                    <a:pt x="535465" y="431401"/>
                  </a:cubicBezTo>
                  <a:cubicBezTo>
                    <a:pt x="524481" y="425909"/>
                    <a:pt x="513043" y="421243"/>
                    <a:pt x="502513" y="414925"/>
                  </a:cubicBezTo>
                  <a:cubicBezTo>
                    <a:pt x="485534" y="404737"/>
                    <a:pt x="453086" y="381974"/>
                    <a:pt x="453086" y="381974"/>
                  </a:cubicBezTo>
                  <a:cubicBezTo>
                    <a:pt x="447594" y="373736"/>
                    <a:pt x="443612" y="364262"/>
                    <a:pt x="436611" y="357261"/>
                  </a:cubicBezTo>
                  <a:cubicBezTo>
                    <a:pt x="429610" y="350260"/>
                    <a:pt x="418082" y="348516"/>
                    <a:pt x="411897" y="340785"/>
                  </a:cubicBezTo>
                  <a:cubicBezTo>
                    <a:pt x="406472" y="334004"/>
                    <a:pt x="409799" y="322211"/>
                    <a:pt x="403659" y="316071"/>
                  </a:cubicBezTo>
                  <a:cubicBezTo>
                    <a:pt x="389657" y="302069"/>
                    <a:pt x="370708" y="294104"/>
                    <a:pt x="354232" y="283120"/>
                  </a:cubicBezTo>
                  <a:lnTo>
                    <a:pt x="329519" y="266644"/>
                  </a:lnTo>
                  <a:cubicBezTo>
                    <a:pt x="326773" y="258406"/>
                    <a:pt x="313514" y="245814"/>
                    <a:pt x="321281" y="241931"/>
                  </a:cubicBezTo>
                  <a:cubicBezTo>
                    <a:pt x="329233" y="237955"/>
                    <a:pt x="375081" y="254373"/>
                    <a:pt x="387184" y="258407"/>
                  </a:cubicBezTo>
                  <a:cubicBezTo>
                    <a:pt x="410753" y="329112"/>
                    <a:pt x="374665" y="216567"/>
                    <a:pt x="403659" y="332547"/>
                  </a:cubicBezTo>
                  <a:cubicBezTo>
                    <a:pt x="407871" y="349395"/>
                    <a:pt x="420135" y="381974"/>
                    <a:pt x="420135" y="381974"/>
                  </a:cubicBezTo>
                  <a:cubicBezTo>
                    <a:pt x="433865" y="379228"/>
                    <a:pt x="455808" y="386605"/>
                    <a:pt x="461324" y="373736"/>
                  </a:cubicBezTo>
                  <a:cubicBezTo>
                    <a:pt x="468165" y="357773"/>
                    <a:pt x="450341" y="340785"/>
                    <a:pt x="444849" y="324309"/>
                  </a:cubicBezTo>
                  <a:cubicBezTo>
                    <a:pt x="417154" y="241222"/>
                    <a:pt x="459419" y="370129"/>
                    <a:pt x="428373" y="266644"/>
                  </a:cubicBezTo>
                  <a:cubicBezTo>
                    <a:pt x="423383" y="250010"/>
                    <a:pt x="421530" y="231667"/>
                    <a:pt x="411897" y="217217"/>
                  </a:cubicBezTo>
                  <a:lnTo>
                    <a:pt x="395422" y="192504"/>
                  </a:lnTo>
                  <a:cubicBezTo>
                    <a:pt x="400914" y="208980"/>
                    <a:pt x="397447" y="232298"/>
                    <a:pt x="411897" y="241931"/>
                  </a:cubicBezTo>
                  <a:cubicBezTo>
                    <a:pt x="446304" y="264869"/>
                    <a:pt x="429610" y="251406"/>
                    <a:pt x="461324" y="283120"/>
                  </a:cubicBezTo>
                  <a:cubicBezTo>
                    <a:pt x="476570" y="237384"/>
                    <a:pt x="479372" y="239983"/>
                    <a:pt x="461324" y="167790"/>
                  </a:cubicBezTo>
                  <a:cubicBezTo>
                    <a:pt x="459218" y="159366"/>
                    <a:pt x="455832" y="184266"/>
                    <a:pt x="453086" y="192504"/>
                  </a:cubicBezTo>
                  <a:cubicBezTo>
                    <a:pt x="468170" y="403676"/>
                    <a:pt x="438367" y="253683"/>
                    <a:pt x="477800" y="332547"/>
                  </a:cubicBezTo>
                  <a:cubicBezTo>
                    <a:pt x="481683" y="340314"/>
                    <a:pt x="481821" y="349670"/>
                    <a:pt x="486038" y="357261"/>
                  </a:cubicBezTo>
                  <a:cubicBezTo>
                    <a:pt x="486049" y="357281"/>
                    <a:pt x="527221" y="419035"/>
                    <a:pt x="535465" y="431401"/>
                  </a:cubicBezTo>
                  <a:lnTo>
                    <a:pt x="551941" y="456115"/>
                  </a:lnTo>
                  <a:cubicBezTo>
                    <a:pt x="567976" y="504225"/>
                    <a:pt x="547631" y="460044"/>
                    <a:pt x="584892" y="497304"/>
                  </a:cubicBezTo>
                  <a:cubicBezTo>
                    <a:pt x="591893" y="504305"/>
                    <a:pt x="595030" y="514411"/>
                    <a:pt x="601368" y="522017"/>
                  </a:cubicBezTo>
                  <a:cubicBezTo>
                    <a:pt x="608826" y="530967"/>
                    <a:pt x="618929" y="537535"/>
                    <a:pt x="626081" y="546731"/>
                  </a:cubicBezTo>
                  <a:cubicBezTo>
                    <a:pt x="638238" y="562361"/>
                    <a:pt x="648048" y="579682"/>
                    <a:pt x="659032" y="596158"/>
                  </a:cubicBezTo>
                  <a:lnTo>
                    <a:pt x="675508" y="620871"/>
                  </a:lnTo>
                  <a:cubicBezTo>
                    <a:pt x="684092" y="646624"/>
                    <a:pt x="692418" y="678826"/>
                    <a:pt x="716697" y="695012"/>
                  </a:cubicBezTo>
                  <a:lnTo>
                    <a:pt x="741411" y="711488"/>
                  </a:lnTo>
                  <a:cubicBezTo>
                    <a:pt x="752395" y="727964"/>
                    <a:pt x="757886" y="749931"/>
                    <a:pt x="774362" y="760915"/>
                  </a:cubicBezTo>
                  <a:lnTo>
                    <a:pt x="823789" y="793866"/>
                  </a:lnTo>
                  <a:cubicBezTo>
                    <a:pt x="829281" y="802104"/>
                    <a:pt x="833264" y="811579"/>
                    <a:pt x="840265" y="818580"/>
                  </a:cubicBezTo>
                  <a:cubicBezTo>
                    <a:pt x="856233" y="834548"/>
                    <a:pt x="869593" y="836593"/>
                    <a:pt x="889692" y="843293"/>
                  </a:cubicBezTo>
                  <a:cubicBezTo>
                    <a:pt x="911660" y="840547"/>
                    <a:pt x="934236" y="840880"/>
                    <a:pt x="955595" y="835055"/>
                  </a:cubicBezTo>
                  <a:cubicBezTo>
                    <a:pt x="965147" y="832450"/>
                    <a:pt x="971712" y="823492"/>
                    <a:pt x="980308" y="818580"/>
                  </a:cubicBezTo>
                  <a:cubicBezTo>
                    <a:pt x="990970" y="812487"/>
                    <a:pt x="1002275" y="807596"/>
                    <a:pt x="1013259" y="802104"/>
                  </a:cubicBezTo>
                  <a:cubicBezTo>
                    <a:pt x="1031811" y="746448"/>
                    <a:pt x="1006082" y="806776"/>
                    <a:pt x="1046211" y="760915"/>
                  </a:cubicBezTo>
                  <a:cubicBezTo>
                    <a:pt x="1059250" y="746013"/>
                    <a:pt x="1068178" y="727964"/>
                    <a:pt x="1079162" y="711488"/>
                  </a:cubicBezTo>
                  <a:lnTo>
                    <a:pt x="1095638" y="686774"/>
                  </a:lnTo>
                  <a:cubicBezTo>
                    <a:pt x="1098384" y="667552"/>
                    <a:pt x="1103876" y="648526"/>
                    <a:pt x="1103876" y="629109"/>
                  </a:cubicBezTo>
                  <a:cubicBezTo>
                    <a:pt x="1103876" y="583771"/>
                    <a:pt x="1095895" y="588949"/>
                    <a:pt x="1087400" y="554969"/>
                  </a:cubicBezTo>
                  <a:cubicBezTo>
                    <a:pt x="1084004" y="541385"/>
                    <a:pt x="1081870" y="527942"/>
                    <a:pt x="1079162" y="513780"/>
                  </a:cubicBezTo>
                  <a:cubicBezTo>
                    <a:pt x="1076454" y="499618"/>
                    <a:pt x="1076645" y="486474"/>
                    <a:pt x="1071153" y="469998"/>
                  </a:cubicBezTo>
                  <a:cubicBezTo>
                    <a:pt x="1059000" y="463641"/>
                    <a:pt x="1059979" y="452937"/>
                    <a:pt x="1054449" y="439639"/>
                  </a:cubicBezTo>
                  <a:cubicBezTo>
                    <a:pt x="1048919" y="426341"/>
                    <a:pt x="1043465" y="406688"/>
                    <a:pt x="1037973" y="390212"/>
                  </a:cubicBezTo>
                  <a:cubicBezTo>
                    <a:pt x="1035227" y="381974"/>
                    <a:pt x="1034552" y="372723"/>
                    <a:pt x="1029735" y="365498"/>
                  </a:cubicBezTo>
                  <a:cubicBezTo>
                    <a:pt x="1018751" y="349022"/>
                    <a:pt x="1010786" y="330073"/>
                    <a:pt x="996784" y="316071"/>
                  </a:cubicBezTo>
                  <a:cubicBezTo>
                    <a:pt x="980308" y="299595"/>
                    <a:pt x="960282" y="286031"/>
                    <a:pt x="947357" y="266644"/>
                  </a:cubicBezTo>
                  <a:cubicBezTo>
                    <a:pt x="936373" y="250168"/>
                    <a:pt x="933190" y="223479"/>
                    <a:pt x="914405" y="217217"/>
                  </a:cubicBezTo>
                  <a:lnTo>
                    <a:pt x="864978" y="200742"/>
                  </a:lnTo>
                  <a:cubicBezTo>
                    <a:pt x="856740" y="197996"/>
                    <a:pt x="847490" y="197321"/>
                    <a:pt x="840265" y="192504"/>
                  </a:cubicBezTo>
                  <a:cubicBezTo>
                    <a:pt x="832027" y="187012"/>
                    <a:pt x="824599" y="180049"/>
                    <a:pt x="815551" y="176028"/>
                  </a:cubicBezTo>
                  <a:cubicBezTo>
                    <a:pt x="799681" y="168975"/>
                    <a:pt x="766124" y="159553"/>
                    <a:pt x="766124" y="159553"/>
                  </a:cubicBezTo>
                  <a:cubicBezTo>
                    <a:pt x="757886" y="154061"/>
                    <a:pt x="750458" y="147098"/>
                    <a:pt x="741411" y="143077"/>
                  </a:cubicBezTo>
                  <a:cubicBezTo>
                    <a:pt x="725541" y="136023"/>
                    <a:pt x="691984" y="126601"/>
                    <a:pt x="691984" y="126601"/>
                  </a:cubicBezTo>
                  <a:cubicBezTo>
                    <a:pt x="700222" y="123855"/>
                    <a:pt x="708067" y="117404"/>
                    <a:pt x="716697" y="118363"/>
                  </a:cubicBezTo>
                  <a:cubicBezTo>
                    <a:pt x="751988" y="122284"/>
                    <a:pt x="765087" y="134148"/>
                    <a:pt x="790838" y="151315"/>
                  </a:cubicBezTo>
                  <a:cubicBezTo>
                    <a:pt x="788092" y="137585"/>
                    <a:pt x="784902" y="123936"/>
                    <a:pt x="782600" y="110125"/>
                  </a:cubicBezTo>
                  <a:cubicBezTo>
                    <a:pt x="779408" y="90973"/>
                    <a:pt x="778170" y="71500"/>
                    <a:pt x="774362" y="52461"/>
                  </a:cubicBezTo>
                  <a:cubicBezTo>
                    <a:pt x="772659" y="43946"/>
                    <a:pt x="766124" y="19063"/>
                    <a:pt x="766124" y="27747"/>
                  </a:cubicBezTo>
                  <a:cubicBezTo>
                    <a:pt x="766124" y="47628"/>
                    <a:pt x="776100" y="74149"/>
                    <a:pt x="782600" y="93650"/>
                  </a:cubicBezTo>
                  <a:cubicBezTo>
                    <a:pt x="871819" y="85401"/>
                    <a:pt x="817918" y="99491"/>
                    <a:pt x="832027" y="52461"/>
                  </a:cubicBezTo>
                  <a:cubicBezTo>
                    <a:pt x="837017" y="35827"/>
                    <a:pt x="856270" y="-12499"/>
                    <a:pt x="848503" y="3034"/>
                  </a:cubicBezTo>
                  <a:cubicBezTo>
                    <a:pt x="843011" y="14018"/>
                    <a:pt x="836578" y="20374"/>
                    <a:pt x="832027" y="35985"/>
                  </a:cubicBezTo>
                  <a:cubicBezTo>
                    <a:pt x="827476" y="51596"/>
                    <a:pt x="821196" y="96701"/>
                    <a:pt x="821196" y="96701"/>
                  </a:cubicBezTo>
                  <a:cubicBezTo>
                    <a:pt x="823942" y="118669"/>
                    <a:pt x="813632" y="140764"/>
                    <a:pt x="823789" y="151315"/>
                  </a:cubicBezTo>
                  <a:cubicBezTo>
                    <a:pt x="833947" y="161867"/>
                    <a:pt x="873713" y="167735"/>
                    <a:pt x="882141" y="160010"/>
                  </a:cubicBezTo>
                  <a:cubicBezTo>
                    <a:pt x="890570" y="152285"/>
                    <a:pt x="874589" y="123665"/>
                    <a:pt x="874360" y="104965"/>
                  </a:cubicBezTo>
                  <a:cubicBezTo>
                    <a:pt x="874131" y="86265"/>
                    <a:pt x="865271" y="38709"/>
                    <a:pt x="880768" y="47807"/>
                  </a:cubicBezTo>
                  <a:cubicBezTo>
                    <a:pt x="901500" y="91715"/>
                    <a:pt x="926648" y="135437"/>
                    <a:pt x="939119" y="159553"/>
                  </a:cubicBezTo>
                  <a:cubicBezTo>
                    <a:pt x="951590" y="183669"/>
                    <a:pt x="949502" y="181842"/>
                    <a:pt x="955595" y="192504"/>
                  </a:cubicBezTo>
                  <a:cubicBezTo>
                    <a:pt x="960507" y="201100"/>
                    <a:pt x="966731" y="208000"/>
                    <a:pt x="972070" y="217217"/>
                  </a:cubicBezTo>
                  <a:cubicBezTo>
                    <a:pt x="977409" y="226434"/>
                    <a:pt x="982291" y="238587"/>
                    <a:pt x="987630" y="247804"/>
                  </a:cubicBezTo>
                  <a:cubicBezTo>
                    <a:pt x="992969" y="257021"/>
                    <a:pt x="996733" y="262513"/>
                    <a:pt x="1004107" y="272518"/>
                  </a:cubicBezTo>
                  <a:cubicBezTo>
                    <a:pt x="1011481" y="282523"/>
                    <a:pt x="1019757" y="285472"/>
                    <a:pt x="1031872" y="307834"/>
                  </a:cubicBezTo>
                  <a:cubicBezTo>
                    <a:pt x="1043987" y="330196"/>
                    <a:pt x="1067302" y="384996"/>
                    <a:pt x="1076798" y="406688"/>
                  </a:cubicBezTo>
                  <a:cubicBezTo>
                    <a:pt x="1086294" y="428380"/>
                    <a:pt x="1080611" y="421511"/>
                    <a:pt x="1088849" y="437987"/>
                  </a:cubicBezTo>
                  <a:cubicBezTo>
                    <a:pt x="1097087" y="454463"/>
                    <a:pt x="1106863" y="490164"/>
                    <a:pt x="1112113" y="505542"/>
                  </a:cubicBezTo>
                  <a:cubicBezTo>
                    <a:pt x="1117363" y="520920"/>
                    <a:pt x="1117605" y="522017"/>
                    <a:pt x="1120351" y="530255"/>
                  </a:cubicBezTo>
                  <a:cubicBezTo>
                    <a:pt x="1123998" y="555787"/>
                    <a:pt x="1136827" y="641296"/>
                    <a:pt x="1136827" y="662061"/>
                  </a:cubicBezTo>
                  <a:cubicBezTo>
                    <a:pt x="1136827" y="714306"/>
                    <a:pt x="1133319" y="766549"/>
                    <a:pt x="1128589" y="818580"/>
                  </a:cubicBezTo>
                  <a:cubicBezTo>
                    <a:pt x="1126014" y="846903"/>
                    <a:pt x="1115140" y="842662"/>
                    <a:pt x="1103876" y="868007"/>
                  </a:cubicBezTo>
                  <a:cubicBezTo>
                    <a:pt x="1096823" y="883877"/>
                    <a:pt x="1087400" y="917434"/>
                    <a:pt x="1087400" y="917434"/>
                  </a:cubicBezTo>
                  <a:cubicBezTo>
                    <a:pt x="1128589" y="920180"/>
                    <a:pt x="1169940" y="921112"/>
                    <a:pt x="1210968" y="925671"/>
                  </a:cubicBezTo>
                  <a:cubicBezTo>
                    <a:pt x="1219598" y="926630"/>
                    <a:pt x="1226998" y="933909"/>
                    <a:pt x="1235681" y="933909"/>
                  </a:cubicBezTo>
                  <a:cubicBezTo>
                    <a:pt x="1263277" y="933909"/>
                    <a:pt x="1290600" y="928417"/>
                    <a:pt x="1318059" y="925671"/>
                  </a:cubicBezTo>
                  <a:cubicBezTo>
                    <a:pt x="1375399" y="906560"/>
                    <a:pt x="1303810" y="923676"/>
                    <a:pt x="1415312" y="907747"/>
                  </a:cubicBezTo>
                  <a:cubicBezTo>
                    <a:pt x="1426520" y="906146"/>
                    <a:pt x="1433123" y="906208"/>
                    <a:pt x="1458103" y="900958"/>
                  </a:cubicBezTo>
                  <a:cubicBezTo>
                    <a:pt x="1483083" y="895708"/>
                    <a:pt x="1549044" y="884319"/>
                    <a:pt x="1565195" y="876244"/>
                  </a:cubicBezTo>
                  <a:cubicBezTo>
                    <a:pt x="1576179" y="870752"/>
                    <a:pt x="1550448" y="861612"/>
                    <a:pt x="1598146" y="859769"/>
                  </a:cubicBezTo>
                  <a:cubicBezTo>
                    <a:pt x="1645844" y="857926"/>
                    <a:pt x="1814579" y="861065"/>
                    <a:pt x="1851382" y="865184"/>
                  </a:cubicBezTo>
                  <a:cubicBezTo>
                    <a:pt x="1888185" y="869303"/>
                    <a:pt x="1810372" y="879893"/>
                    <a:pt x="1818966" y="884482"/>
                  </a:cubicBezTo>
                  <a:cubicBezTo>
                    <a:pt x="1827560" y="889071"/>
                    <a:pt x="1904446" y="890991"/>
                    <a:pt x="1902946" y="892720"/>
                  </a:cubicBezTo>
                  <a:cubicBezTo>
                    <a:pt x="1901446" y="894449"/>
                    <a:pt x="1833701" y="894576"/>
                    <a:pt x="1809966" y="894856"/>
                  </a:cubicBezTo>
                  <a:cubicBezTo>
                    <a:pt x="1786231" y="895136"/>
                    <a:pt x="1789803" y="895770"/>
                    <a:pt x="1760538" y="894397"/>
                  </a:cubicBezTo>
                  <a:cubicBezTo>
                    <a:pt x="1731273" y="893024"/>
                    <a:pt x="1666935" y="886898"/>
                    <a:pt x="1634378" y="886619"/>
                  </a:cubicBezTo>
                  <a:cubicBezTo>
                    <a:pt x="1601821" y="886340"/>
                    <a:pt x="1579891" y="890457"/>
                    <a:pt x="1565195" y="892720"/>
                  </a:cubicBezTo>
                  <a:cubicBezTo>
                    <a:pt x="1550499" y="894983"/>
                    <a:pt x="1566808" y="895491"/>
                    <a:pt x="1546201" y="900195"/>
                  </a:cubicBezTo>
                  <a:cubicBezTo>
                    <a:pt x="1525594" y="904899"/>
                    <a:pt x="1464993" y="916315"/>
                    <a:pt x="1441551" y="920942"/>
                  </a:cubicBezTo>
                  <a:cubicBezTo>
                    <a:pt x="1418109" y="925570"/>
                    <a:pt x="1420296" y="925722"/>
                    <a:pt x="1405549" y="927960"/>
                  </a:cubicBezTo>
                  <a:cubicBezTo>
                    <a:pt x="1390802" y="930198"/>
                    <a:pt x="1369698" y="931228"/>
                    <a:pt x="1353070" y="934368"/>
                  </a:cubicBezTo>
                  <a:cubicBezTo>
                    <a:pt x="1336442" y="937508"/>
                    <a:pt x="1334954" y="945504"/>
                    <a:pt x="1305778" y="946800"/>
                  </a:cubicBezTo>
                  <a:cubicBezTo>
                    <a:pt x="1276602" y="948096"/>
                    <a:pt x="1207547" y="940177"/>
                    <a:pt x="1178016" y="942147"/>
                  </a:cubicBezTo>
                  <a:cubicBezTo>
                    <a:pt x="1148485" y="944117"/>
                    <a:pt x="1128589" y="958623"/>
                    <a:pt x="1128589" y="958623"/>
                  </a:cubicBezTo>
                  <a:cubicBezTo>
                    <a:pt x="1161540" y="961369"/>
                    <a:pt x="1195020" y="960376"/>
                    <a:pt x="1227443" y="966861"/>
                  </a:cubicBezTo>
                  <a:cubicBezTo>
                    <a:pt x="1237151" y="968803"/>
                    <a:pt x="1243302" y="978908"/>
                    <a:pt x="1252157" y="983336"/>
                  </a:cubicBezTo>
                  <a:cubicBezTo>
                    <a:pt x="1259924" y="987219"/>
                    <a:pt x="1269827" y="986591"/>
                    <a:pt x="1276870" y="991574"/>
                  </a:cubicBezTo>
                  <a:cubicBezTo>
                    <a:pt x="1283913" y="996557"/>
                    <a:pt x="1285366" y="1009215"/>
                    <a:pt x="1294414" y="1013236"/>
                  </a:cubicBezTo>
                  <a:cubicBezTo>
                    <a:pt x="1310284" y="1020289"/>
                    <a:pt x="1329222" y="1015779"/>
                    <a:pt x="1351011" y="1024525"/>
                  </a:cubicBezTo>
                  <a:cubicBezTo>
                    <a:pt x="1372800" y="1033271"/>
                    <a:pt x="1396153" y="1060882"/>
                    <a:pt x="1425151" y="1065715"/>
                  </a:cubicBezTo>
                  <a:cubicBezTo>
                    <a:pt x="1449678" y="1069803"/>
                    <a:pt x="1474578" y="1071207"/>
                    <a:pt x="1499292" y="1073953"/>
                  </a:cubicBezTo>
                  <a:cubicBezTo>
                    <a:pt x="1510276" y="1076699"/>
                    <a:pt x="1521141" y="1079970"/>
                    <a:pt x="1532243" y="1082190"/>
                  </a:cubicBezTo>
                  <a:cubicBezTo>
                    <a:pt x="1548622" y="1085466"/>
                    <a:pt x="1566135" y="1083487"/>
                    <a:pt x="1581670" y="1090428"/>
                  </a:cubicBezTo>
                  <a:cubicBezTo>
                    <a:pt x="1597205" y="1097369"/>
                    <a:pt x="1615957" y="1117367"/>
                    <a:pt x="1625453" y="1123838"/>
                  </a:cubicBezTo>
                  <a:cubicBezTo>
                    <a:pt x="1634949" y="1130309"/>
                    <a:pt x="1634250" y="1127448"/>
                    <a:pt x="1638649" y="1129253"/>
                  </a:cubicBezTo>
                  <a:cubicBezTo>
                    <a:pt x="1728609" y="1189225"/>
                    <a:pt x="1662866" y="1150902"/>
                    <a:pt x="1682202" y="1156788"/>
                  </a:cubicBezTo>
                  <a:cubicBezTo>
                    <a:pt x="1701538" y="1162674"/>
                    <a:pt x="1743681" y="1156331"/>
                    <a:pt x="1754665" y="1164569"/>
                  </a:cubicBezTo>
                  <a:cubicBezTo>
                    <a:pt x="1749173" y="1172807"/>
                    <a:pt x="1745920" y="1183097"/>
                    <a:pt x="1738189" y="1189282"/>
                  </a:cubicBezTo>
                  <a:cubicBezTo>
                    <a:pt x="1717210" y="1206065"/>
                    <a:pt x="1667249" y="1189815"/>
                    <a:pt x="1762903" y="1205758"/>
                  </a:cubicBezTo>
                  <a:cubicBezTo>
                    <a:pt x="1781484" y="1280085"/>
                    <a:pt x="1761349" y="1216523"/>
                    <a:pt x="1715154" y="1231920"/>
                  </a:cubicBezTo>
                  <a:cubicBezTo>
                    <a:pt x="1665500" y="1215371"/>
                    <a:pt x="1713756" y="1238951"/>
                    <a:pt x="1713476" y="1238709"/>
                  </a:cubicBezTo>
                  <a:cubicBezTo>
                    <a:pt x="1713196" y="1238468"/>
                    <a:pt x="1662130" y="1213358"/>
                    <a:pt x="1713476" y="1230471"/>
                  </a:cubicBezTo>
                  <a:cubicBezTo>
                    <a:pt x="1716222" y="1255185"/>
                    <a:pt x="1717932" y="1280035"/>
                    <a:pt x="1721713" y="1304612"/>
                  </a:cubicBezTo>
                  <a:cubicBezTo>
                    <a:pt x="1723434" y="1315802"/>
                    <a:pt x="1737957" y="1329557"/>
                    <a:pt x="1729951" y="1337563"/>
                  </a:cubicBezTo>
                  <a:cubicBezTo>
                    <a:pt x="1721945" y="1345569"/>
                    <a:pt x="1707984" y="1332071"/>
                    <a:pt x="1697000" y="1329325"/>
                  </a:cubicBezTo>
                  <a:lnTo>
                    <a:pt x="1680524" y="1279898"/>
                  </a:lnTo>
                  <a:cubicBezTo>
                    <a:pt x="1672739" y="1256543"/>
                    <a:pt x="1656955" y="1250430"/>
                    <a:pt x="1639335" y="1230471"/>
                  </a:cubicBezTo>
                  <a:cubicBezTo>
                    <a:pt x="1621715" y="1210512"/>
                    <a:pt x="1613248" y="1162891"/>
                    <a:pt x="1574805" y="1160145"/>
                  </a:cubicBezTo>
                  <a:cubicBezTo>
                    <a:pt x="1563821" y="1143669"/>
                    <a:pt x="1524691" y="1139500"/>
                    <a:pt x="1510809" y="1133296"/>
                  </a:cubicBezTo>
                  <a:cubicBezTo>
                    <a:pt x="1496927" y="1127092"/>
                    <a:pt x="1497867" y="1125448"/>
                    <a:pt x="1491511" y="1122922"/>
                  </a:cubicBezTo>
                  <a:cubicBezTo>
                    <a:pt x="1485155" y="1120397"/>
                    <a:pt x="1485028" y="1123635"/>
                    <a:pt x="1472671" y="1118143"/>
                  </a:cubicBezTo>
                  <a:cubicBezTo>
                    <a:pt x="1460314" y="1112651"/>
                    <a:pt x="1423537" y="1108624"/>
                    <a:pt x="1403260" y="1101259"/>
                  </a:cubicBezTo>
                  <a:cubicBezTo>
                    <a:pt x="1382983" y="1093894"/>
                    <a:pt x="1367957" y="1081250"/>
                    <a:pt x="1351011" y="1073953"/>
                  </a:cubicBezTo>
                  <a:cubicBezTo>
                    <a:pt x="1334065" y="1066656"/>
                    <a:pt x="1316034" y="1067110"/>
                    <a:pt x="1301584" y="1057477"/>
                  </a:cubicBezTo>
                  <a:cubicBezTo>
                    <a:pt x="1293346" y="1051985"/>
                    <a:pt x="1286551" y="1043076"/>
                    <a:pt x="1276870" y="1041001"/>
                  </a:cubicBezTo>
                  <a:cubicBezTo>
                    <a:pt x="1247213" y="1034646"/>
                    <a:pt x="1216459" y="1035509"/>
                    <a:pt x="1186254" y="1032763"/>
                  </a:cubicBezTo>
                  <a:cubicBezTo>
                    <a:pt x="1194492" y="1038255"/>
                    <a:pt x="1204448" y="1041788"/>
                    <a:pt x="1210968" y="1049239"/>
                  </a:cubicBezTo>
                  <a:cubicBezTo>
                    <a:pt x="1224007" y="1064141"/>
                    <a:pt x="1243919" y="1098666"/>
                    <a:pt x="1243919" y="1098666"/>
                  </a:cubicBezTo>
                  <a:lnTo>
                    <a:pt x="1276870" y="1197520"/>
                  </a:lnTo>
                  <a:cubicBezTo>
                    <a:pt x="1279616" y="1205758"/>
                    <a:pt x="1280291" y="1215009"/>
                    <a:pt x="1285108" y="1222234"/>
                  </a:cubicBezTo>
                  <a:lnTo>
                    <a:pt x="1301584" y="1246947"/>
                  </a:lnTo>
                  <a:cubicBezTo>
                    <a:pt x="1316083" y="1290445"/>
                    <a:pt x="1305006" y="1264438"/>
                    <a:pt x="1342773" y="1321088"/>
                  </a:cubicBezTo>
                  <a:cubicBezTo>
                    <a:pt x="1348265" y="1329326"/>
                    <a:pt x="1352248" y="1338800"/>
                    <a:pt x="1359249" y="1345801"/>
                  </a:cubicBezTo>
                  <a:cubicBezTo>
                    <a:pt x="1378726" y="1365279"/>
                    <a:pt x="1392253" y="1381137"/>
                    <a:pt x="1416913" y="1395228"/>
                  </a:cubicBezTo>
                  <a:cubicBezTo>
                    <a:pt x="1424453" y="1399536"/>
                    <a:pt x="1434036" y="1399249"/>
                    <a:pt x="1441627" y="1403466"/>
                  </a:cubicBezTo>
                  <a:cubicBezTo>
                    <a:pt x="1458936" y="1413082"/>
                    <a:pt x="1472269" y="1430155"/>
                    <a:pt x="1491054" y="1436417"/>
                  </a:cubicBezTo>
                  <a:cubicBezTo>
                    <a:pt x="1507530" y="1441909"/>
                    <a:pt x="1524948" y="1445126"/>
                    <a:pt x="1540481" y="1452893"/>
                  </a:cubicBezTo>
                  <a:cubicBezTo>
                    <a:pt x="1551465" y="1458385"/>
                    <a:pt x="1562770" y="1463276"/>
                    <a:pt x="1573432" y="1469369"/>
                  </a:cubicBezTo>
                  <a:cubicBezTo>
                    <a:pt x="1582028" y="1474281"/>
                    <a:pt x="1588876" y="1482368"/>
                    <a:pt x="1598146" y="1485844"/>
                  </a:cubicBezTo>
                  <a:cubicBezTo>
                    <a:pt x="1611256" y="1490760"/>
                    <a:pt x="1625751" y="1490686"/>
                    <a:pt x="1639335" y="1494082"/>
                  </a:cubicBezTo>
                  <a:cubicBezTo>
                    <a:pt x="1647759" y="1496188"/>
                    <a:pt x="1655811" y="1499574"/>
                    <a:pt x="1664049" y="1502320"/>
                  </a:cubicBezTo>
                  <a:cubicBezTo>
                    <a:pt x="1672287" y="1507812"/>
                    <a:pt x="1679715" y="1514775"/>
                    <a:pt x="1688762" y="1518796"/>
                  </a:cubicBezTo>
                  <a:cubicBezTo>
                    <a:pt x="1714544" y="1530255"/>
                    <a:pt x="1743758" y="1536663"/>
                    <a:pt x="1771141" y="1543509"/>
                  </a:cubicBezTo>
                  <a:cubicBezTo>
                    <a:pt x="1838543" y="1577211"/>
                    <a:pt x="1769752" y="1545793"/>
                    <a:pt x="1837043" y="1568223"/>
                  </a:cubicBezTo>
                  <a:cubicBezTo>
                    <a:pt x="1851071" y="1572899"/>
                    <a:pt x="1863886" y="1581112"/>
                    <a:pt x="1878232" y="1584698"/>
                  </a:cubicBezTo>
                  <a:cubicBezTo>
                    <a:pt x="1897069" y="1589407"/>
                    <a:pt x="1916675" y="1590190"/>
                    <a:pt x="1935897" y="1592936"/>
                  </a:cubicBezTo>
                  <a:cubicBezTo>
                    <a:pt x="1986127" y="1609679"/>
                    <a:pt x="1946462" y="1598376"/>
                    <a:pt x="2034751" y="1609412"/>
                  </a:cubicBezTo>
                  <a:cubicBezTo>
                    <a:pt x="2064993" y="1613192"/>
                    <a:pt x="2129405" y="1623894"/>
                    <a:pt x="2158319" y="1625888"/>
                  </a:cubicBezTo>
                  <a:cubicBezTo>
                    <a:pt x="2215912" y="1629860"/>
                    <a:pt x="2273648" y="1631379"/>
                    <a:pt x="2331313" y="1634125"/>
                  </a:cubicBezTo>
                  <a:cubicBezTo>
                    <a:pt x="2383486" y="1639617"/>
                    <a:pt x="2439123" y="1631117"/>
                    <a:pt x="2487832" y="1650601"/>
                  </a:cubicBezTo>
                  <a:cubicBezTo>
                    <a:pt x="2561148" y="1679927"/>
                    <a:pt x="2502171" y="1660751"/>
                    <a:pt x="2611400" y="1675315"/>
                  </a:cubicBezTo>
                  <a:cubicBezTo>
                    <a:pt x="2657391" y="1681447"/>
                    <a:pt x="2652588" y="1687671"/>
                    <a:pt x="2702016" y="1691790"/>
                  </a:cubicBezTo>
                  <a:cubicBezTo>
                    <a:pt x="2751348" y="1695901"/>
                    <a:pt x="2800797" y="1699428"/>
                    <a:pt x="2850297" y="1700028"/>
                  </a:cubicBezTo>
                  <a:lnTo>
                    <a:pt x="4061259" y="1708266"/>
                  </a:lnTo>
                  <a:cubicBezTo>
                    <a:pt x="4069497" y="1711012"/>
                    <a:pt x="4077313" y="1715870"/>
                    <a:pt x="4085973" y="1716504"/>
                  </a:cubicBezTo>
                  <a:cubicBezTo>
                    <a:pt x="4190185" y="1724129"/>
                    <a:pt x="4399011" y="1732980"/>
                    <a:pt x="4399011" y="1732980"/>
                  </a:cubicBezTo>
                  <a:lnTo>
                    <a:pt x="4876805" y="1724742"/>
                  </a:lnTo>
                  <a:cubicBezTo>
                    <a:pt x="4990507" y="1721584"/>
                    <a:pt x="4964111" y="1725846"/>
                    <a:pt x="5041562" y="1700028"/>
                  </a:cubicBezTo>
                  <a:cubicBezTo>
                    <a:pt x="5114111" y="1603300"/>
                    <a:pt x="5026293" y="1707361"/>
                    <a:pt x="5090989" y="1658839"/>
                  </a:cubicBezTo>
                  <a:cubicBezTo>
                    <a:pt x="5106522" y="1647189"/>
                    <a:pt x="5118448" y="1631380"/>
                    <a:pt x="5132178" y="1617650"/>
                  </a:cubicBezTo>
                  <a:cubicBezTo>
                    <a:pt x="5155828" y="1523049"/>
                    <a:pt x="5122758" y="1639628"/>
                    <a:pt x="5156892" y="1559985"/>
                  </a:cubicBezTo>
                  <a:cubicBezTo>
                    <a:pt x="5161352" y="1549579"/>
                    <a:pt x="5162910" y="1538136"/>
                    <a:pt x="5165130" y="1527034"/>
                  </a:cubicBezTo>
                  <a:cubicBezTo>
                    <a:pt x="5185335" y="1426012"/>
                    <a:pt x="5162467" y="1521214"/>
                    <a:pt x="5181605" y="1444655"/>
                  </a:cubicBezTo>
                  <a:cubicBezTo>
                    <a:pt x="5178859" y="1378752"/>
                    <a:pt x="5179931" y="1312580"/>
                    <a:pt x="5173368" y="1246947"/>
                  </a:cubicBezTo>
                  <a:cubicBezTo>
                    <a:pt x="5171640" y="1229666"/>
                    <a:pt x="5162384" y="1213996"/>
                    <a:pt x="5156892" y="1197520"/>
                  </a:cubicBezTo>
                  <a:lnTo>
                    <a:pt x="5148654" y="1172807"/>
                  </a:lnTo>
                  <a:cubicBezTo>
                    <a:pt x="5156892" y="1170061"/>
                    <a:pt x="5164684" y="1164569"/>
                    <a:pt x="5173368" y="1164569"/>
                  </a:cubicBezTo>
                  <a:cubicBezTo>
                    <a:pt x="5182051" y="1164569"/>
                    <a:pt x="5190314" y="1168924"/>
                    <a:pt x="5198081" y="1172807"/>
                  </a:cubicBezTo>
                  <a:cubicBezTo>
                    <a:pt x="5228767" y="1188150"/>
                    <a:pt x="5220173" y="1191217"/>
                    <a:pt x="5247508" y="1213996"/>
                  </a:cubicBezTo>
                  <a:cubicBezTo>
                    <a:pt x="5255114" y="1220334"/>
                    <a:pt x="5264616" y="1224133"/>
                    <a:pt x="5272222" y="1230471"/>
                  </a:cubicBezTo>
                  <a:cubicBezTo>
                    <a:pt x="5296004" y="1250290"/>
                    <a:pt x="5297213" y="1255601"/>
                    <a:pt x="5313411" y="1279898"/>
                  </a:cubicBezTo>
                  <a:cubicBezTo>
                    <a:pt x="5310665" y="1288136"/>
                    <a:pt x="5310598" y="1297831"/>
                    <a:pt x="5305173" y="1304612"/>
                  </a:cubicBezTo>
                  <a:cubicBezTo>
                    <a:pt x="5298988" y="1312343"/>
                    <a:pt x="5282087" y="1311322"/>
                    <a:pt x="5280459" y="1321088"/>
                  </a:cubicBezTo>
                  <a:cubicBezTo>
                    <a:pt x="5275922" y="1348309"/>
                    <a:pt x="5285951" y="1376007"/>
                    <a:pt x="5288697" y="1403466"/>
                  </a:cubicBezTo>
                  <a:cubicBezTo>
                    <a:pt x="5285951" y="1447401"/>
                    <a:pt x="5286407" y="1491654"/>
                    <a:pt x="5280459" y="1535271"/>
                  </a:cubicBezTo>
                  <a:cubicBezTo>
                    <a:pt x="5277987" y="1553398"/>
                    <a:pt x="5261101" y="1587992"/>
                    <a:pt x="5255746" y="1609412"/>
                  </a:cubicBezTo>
                  <a:cubicBezTo>
                    <a:pt x="5250254" y="1631380"/>
                    <a:pt x="5246430" y="1653833"/>
                    <a:pt x="5239270" y="1675315"/>
                  </a:cubicBezTo>
                  <a:cubicBezTo>
                    <a:pt x="5233778" y="1691791"/>
                    <a:pt x="5206319" y="1730234"/>
                    <a:pt x="5222795" y="1724742"/>
                  </a:cubicBezTo>
                  <a:lnTo>
                    <a:pt x="5321649" y="1691790"/>
                  </a:lnTo>
                  <a:cubicBezTo>
                    <a:pt x="5329887" y="1689044"/>
                    <a:pt x="5337701" y="1684172"/>
                    <a:pt x="5346362" y="1683553"/>
                  </a:cubicBezTo>
                  <a:lnTo>
                    <a:pt x="5461692" y="1675315"/>
                  </a:lnTo>
                  <a:cubicBezTo>
                    <a:pt x="5472676" y="1672569"/>
                    <a:pt x="5483591" y="1669533"/>
                    <a:pt x="5494643" y="1667077"/>
                  </a:cubicBezTo>
                  <a:cubicBezTo>
                    <a:pt x="5508311" y="1664040"/>
                    <a:pt x="5522248" y="1662235"/>
                    <a:pt x="5535832" y="1658839"/>
                  </a:cubicBezTo>
                  <a:cubicBezTo>
                    <a:pt x="5544256" y="1656733"/>
                    <a:pt x="5552308" y="1653347"/>
                    <a:pt x="5560546" y="1650601"/>
                  </a:cubicBezTo>
                  <a:cubicBezTo>
                    <a:pt x="5568784" y="1645109"/>
                    <a:pt x="5578739" y="1641576"/>
                    <a:pt x="5585259" y="1634125"/>
                  </a:cubicBezTo>
                  <a:cubicBezTo>
                    <a:pt x="5615765" y="1599261"/>
                    <a:pt x="5615134" y="1593929"/>
                    <a:pt x="5626449" y="1559985"/>
                  </a:cubicBezTo>
                  <a:cubicBezTo>
                    <a:pt x="5623703" y="1540763"/>
                    <a:pt x="5626895" y="1519687"/>
                    <a:pt x="5618211" y="1502320"/>
                  </a:cubicBezTo>
                  <a:cubicBezTo>
                    <a:pt x="5614328" y="1494553"/>
                    <a:pt x="5598922" y="1500863"/>
                    <a:pt x="5593497" y="1494082"/>
                  </a:cubicBezTo>
                  <a:cubicBezTo>
                    <a:pt x="5586424" y="1485241"/>
                    <a:pt x="5588005" y="1472115"/>
                    <a:pt x="5585259" y="1461131"/>
                  </a:cubicBezTo>
                  <a:cubicBezTo>
                    <a:pt x="5593497" y="1452893"/>
                    <a:pt x="5600279" y="1442879"/>
                    <a:pt x="5609973" y="1436417"/>
                  </a:cubicBezTo>
                  <a:cubicBezTo>
                    <a:pt x="5633771" y="1420552"/>
                    <a:pt x="5658361" y="1431267"/>
                    <a:pt x="5684113" y="1436417"/>
                  </a:cubicBezTo>
                  <a:cubicBezTo>
                    <a:pt x="5692912" y="1438177"/>
                    <a:pt x="5731308" y="1447658"/>
                    <a:pt x="5741778" y="1452893"/>
                  </a:cubicBezTo>
                  <a:cubicBezTo>
                    <a:pt x="5805655" y="1484832"/>
                    <a:pt x="5729089" y="1456901"/>
                    <a:pt x="5791205" y="1477607"/>
                  </a:cubicBezTo>
                  <a:cubicBezTo>
                    <a:pt x="5841665" y="1553294"/>
                    <a:pt x="5772707" y="1460818"/>
                    <a:pt x="5832395" y="1510558"/>
                  </a:cubicBezTo>
                  <a:cubicBezTo>
                    <a:pt x="5842942" y="1519347"/>
                    <a:pt x="5848173" y="1533085"/>
                    <a:pt x="5857108" y="1543509"/>
                  </a:cubicBezTo>
                  <a:cubicBezTo>
                    <a:pt x="5864690" y="1552355"/>
                    <a:pt x="5873584" y="1559985"/>
                    <a:pt x="5881822" y="1568223"/>
                  </a:cubicBezTo>
                  <a:cubicBezTo>
                    <a:pt x="5901877" y="1628391"/>
                    <a:pt x="5902509" y="1600802"/>
                    <a:pt x="5890059" y="1650601"/>
                  </a:cubicBezTo>
                  <a:cubicBezTo>
                    <a:pt x="5854362" y="1647855"/>
                    <a:pt x="5818551" y="1646317"/>
                    <a:pt x="5782968" y="1642363"/>
                  </a:cubicBezTo>
                  <a:cubicBezTo>
                    <a:pt x="5723323" y="1635736"/>
                    <a:pt x="5761226" y="1627642"/>
                    <a:pt x="5717065" y="1642363"/>
                  </a:cubicBezTo>
                  <a:cubicBezTo>
                    <a:pt x="5708827" y="1650601"/>
                    <a:pt x="5699809" y="1658127"/>
                    <a:pt x="5692351" y="1667077"/>
                  </a:cubicBezTo>
                  <a:cubicBezTo>
                    <a:pt x="5686013" y="1674683"/>
                    <a:pt x="5682877" y="1684789"/>
                    <a:pt x="5675876" y="1691790"/>
                  </a:cubicBezTo>
                  <a:cubicBezTo>
                    <a:pt x="5668875" y="1698791"/>
                    <a:pt x="5658768" y="1701928"/>
                    <a:pt x="5651162" y="1708266"/>
                  </a:cubicBezTo>
                  <a:cubicBezTo>
                    <a:pt x="5642212" y="1715724"/>
                    <a:pt x="5635399" y="1725522"/>
                    <a:pt x="5626449" y="1732980"/>
                  </a:cubicBezTo>
                  <a:cubicBezTo>
                    <a:pt x="5591040" y="1762488"/>
                    <a:pt x="5614171" y="1739118"/>
                    <a:pt x="5577022" y="1757693"/>
                  </a:cubicBezTo>
                  <a:cubicBezTo>
                    <a:pt x="5568166" y="1762121"/>
                    <a:pt x="5561164" y="1769741"/>
                    <a:pt x="5552308" y="1774169"/>
                  </a:cubicBezTo>
                  <a:cubicBezTo>
                    <a:pt x="5544541" y="1778052"/>
                    <a:pt x="5535576" y="1778987"/>
                    <a:pt x="5527595" y="1782407"/>
                  </a:cubicBezTo>
                  <a:cubicBezTo>
                    <a:pt x="5516308" y="1787244"/>
                    <a:pt x="5505930" y="1794045"/>
                    <a:pt x="5494643" y="1798882"/>
                  </a:cubicBezTo>
                  <a:cubicBezTo>
                    <a:pt x="5474887" y="1807349"/>
                    <a:pt x="5457886" y="1809384"/>
                    <a:pt x="5436978" y="1815358"/>
                  </a:cubicBezTo>
                  <a:cubicBezTo>
                    <a:pt x="5428629" y="1817744"/>
                    <a:pt x="5420503" y="1820850"/>
                    <a:pt x="5412265" y="1823596"/>
                  </a:cubicBezTo>
                  <a:cubicBezTo>
                    <a:pt x="5398535" y="1820850"/>
                    <a:pt x="5366648" y="1828641"/>
                    <a:pt x="5371076" y="1815358"/>
                  </a:cubicBezTo>
                  <a:cubicBezTo>
                    <a:pt x="5376568" y="1798882"/>
                    <a:pt x="5404027" y="1804374"/>
                    <a:pt x="5420503" y="1798882"/>
                  </a:cubicBezTo>
                  <a:lnTo>
                    <a:pt x="5445216" y="1790644"/>
                  </a:lnTo>
                  <a:lnTo>
                    <a:pt x="5469930" y="1782407"/>
                  </a:lnTo>
                  <a:cubicBezTo>
                    <a:pt x="5516611" y="1785153"/>
                    <a:pt x="5563443" y="1785991"/>
                    <a:pt x="5609973" y="1790644"/>
                  </a:cubicBezTo>
                  <a:cubicBezTo>
                    <a:pt x="5618613" y="1791508"/>
                    <a:pt x="5626337" y="1796496"/>
                    <a:pt x="5634686" y="1798882"/>
                  </a:cubicBezTo>
                  <a:cubicBezTo>
                    <a:pt x="5645572" y="1801992"/>
                    <a:pt x="5656654" y="1804374"/>
                    <a:pt x="5667638" y="1807120"/>
                  </a:cubicBezTo>
                  <a:cubicBezTo>
                    <a:pt x="5715188" y="1838821"/>
                    <a:pt x="5672651" y="1815784"/>
                    <a:pt x="5758254" y="1831834"/>
                  </a:cubicBezTo>
                  <a:cubicBezTo>
                    <a:pt x="5780510" y="1836007"/>
                    <a:pt x="5801821" y="1844586"/>
                    <a:pt x="5824157" y="1848309"/>
                  </a:cubicBezTo>
                  <a:lnTo>
                    <a:pt x="5873584" y="1856547"/>
                  </a:lnTo>
                  <a:cubicBezTo>
                    <a:pt x="5876330" y="1848309"/>
                    <a:pt x="5881822" y="1840517"/>
                    <a:pt x="5881822" y="1831834"/>
                  </a:cubicBezTo>
                  <a:lnTo>
                    <a:pt x="5881822" y="1782407"/>
                  </a:lnTo>
                  <a:cubicBezTo>
                    <a:pt x="5888007" y="1774676"/>
                    <a:pt x="5898297" y="1771423"/>
                    <a:pt x="5906535" y="1765931"/>
                  </a:cubicBezTo>
                  <a:cubicBezTo>
                    <a:pt x="5926634" y="1772631"/>
                    <a:pt x="5939994" y="1774676"/>
                    <a:pt x="5955962" y="1790644"/>
                  </a:cubicBezTo>
                  <a:cubicBezTo>
                    <a:pt x="5962963" y="1797645"/>
                    <a:pt x="5966946" y="1807120"/>
                    <a:pt x="5972438" y="1815358"/>
                  </a:cubicBezTo>
                  <a:cubicBezTo>
                    <a:pt x="5975184" y="1826342"/>
                    <a:pt x="5977566" y="1837423"/>
                    <a:pt x="5980676" y="1848309"/>
                  </a:cubicBezTo>
                  <a:cubicBezTo>
                    <a:pt x="5983061" y="1856658"/>
                    <a:pt x="5988913" y="1864339"/>
                    <a:pt x="5988913" y="1873023"/>
                  </a:cubicBezTo>
                  <a:cubicBezTo>
                    <a:pt x="5988913" y="2042845"/>
                    <a:pt x="6011205" y="2000223"/>
                    <a:pt x="5964200" y="2070731"/>
                  </a:cubicBezTo>
                  <a:cubicBezTo>
                    <a:pt x="5947724" y="2067985"/>
                    <a:pt x="5927343" y="2073492"/>
                    <a:pt x="5914773" y="2062493"/>
                  </a:cubicBezTo>
                  <a:cubicBezTo>
                    <a:pt x="5901703" y="2051057"/>
                    <a:pt x="5903789" y="2029542"/>
                    <a:pt x="5898297" y="2013066"/>
                  </a:cubicBezTo>
                  <a:cubicBezTo>
                    <a:pt x="5895551" y="2004828"/>
                    <a:pt x="5897826" y="1992236"/>
                    <a:pt x="5890059" y="1988353"/>
                  </a:cubicBezTo>
                  <a:cubicBezTo>
                    <a:pt x="5879075" y="1982861"/>
                    <a:pt x="5869150" y="1974285"/>
                    <a:pt x="5857108" y="1971877"/>
                  </a:cubicBezTo>
                  <a:cubicBezTo>
                    <a:pt x="5837562" y="1967968"/>
                    <a:pt x="5657658" y="1955865"/>
                    <a:pt x="5651162" y="1955401"/>
                  </a:cubicBezTo>
                  <a:cubicBezTo>
                    <a:pt x="5629194" y="1949909"/>
                    <a:pt x="5606741" y="1946085"/>
                    <a:pt x="5585259" y="1938925"/>
                  </a:cubicBezTo>
                  <a:cubicBezTo>
                    <a:pt x="5577021" y="1936179"/>
                    <a:pt x="5569162" y="1931765"/>
                    <a:pt x="5560546" y="1930688"/>
                  </a:cubicBezTo>
                  <a:cubicBezTo>
                    <a:pt x="5525020" y="1926247"/>
                    <a:pt x="5489151" y="1925196"/>
                    <a:pt x="5453454" y="1922450"/>
                  </a:cubicBezTo>
                  <a:cubicBezTo>
                    <a:pt x="5436978" y="1919704"/>
                    <a:pt x="5420332" y="1917835"/>
                    <a:pt x="5404027" y="1914212"/>
                  </a:cubicBezTo>
                  <a:cubicBezTo>
                    <a:pt x="5395550" y="1912328"/>
                    <a:pt x="5387662" y="1908360"/>
                    <a:pt x="5379313" y="1905974"/>
                  </a:cubicBezTo>
                  <a:cubicBezTo>
                    <a:pt x="5368427" y="1902864"/>
                    <a:pt x="5357206" y="1900989"/>
                    <a:pt x="5346362" y="1897736"/>
                  </a:cubicBezTo>
                  <a:cubicBezTo>
                    <a:pt x="5329728" y="1892746"/>
                    <a:pt x="5313411" y="1886753"/>
                    <a:pt x="5296935" y="1881261"/>
                  </a:cubicBezTo>
                  <a:cubicBezTo>
                    <a:pt x="5288697" y="1878515"/>
                    <a:pt x="5280646" y="1875129"/>
                    <a:pt x="5272222" y="1873023"/>
                  </a:cubicBezTo>
                  <a:cubicBezTo>
                    <a:pt x="5261238" y="1870277"/>
                    <a:pt x="5250156" y="1867895"/>
                    <a:pt x="5239270" y="1864785"/>
                  </a:cubicBezTo>
                  <a:cubicBezTo>
                    <a:pt x="5230921" y="1862399"/>
                    <a:pt x="5222981" y="1858653"/>
                    <a:pt x="5214557" y="1856547"/>
                  </a:cubicBezTo>
                  <a:cubicBezTo>
                    <a:pt x="5200973" y="1853151"/>
                    <a:pt x="5187098" y="1851055"/>
                    <a:pt x="5173368" y="1848309"/>
                  </a:cubicBezTo>
                  <a:lnTo>
                    <a:pt x="4810903" y="1856547"/>
                  </a:lnTo>
                  <a:cubicBezTo>
                    <a:pt x="4799591" y="1857018"/>
                    <a:pt x="4786341" y="1864145"/>
                    <a:pt x="4777951" y="1864785"/>
                  </a:cubicBezTo>
                  <a:cubicBezTo>
                    <a:pt x="4769561" y="1865425"/>
                    <a:pt x="4770171" y="1859014"/>
                    <a:pt x="4760560" y="1860387"/>
                  </a:cubicBezTo>
                  <a:cubicBezTo>
                    <a:pt x="4750949" y="1861760"/>
                    <a:pt x="4754381" y="1869150"/>
                    <a:pt x="4720286" y="1873023"/>
                  </a:cubicBezTo>
                  <a:cubicBezTo>
                    <a:pt x="4686191" y="1876896"/>
                    <a:pt x="4687381" y="1870485"/>
                    <a:pt x="4555987" y="1883625"/>
                  </a:cubicBezTo>
                  <a:lnTo>
                    <a:pt x="3921674" y="1864098"/>
                  </a:lnTo>
                  <a:lnTo>
                    <a:pt x="3795284" y="1861506"/>
                  </a:lnTo>
                  <a:cubicBezTo>
                    <a:pt x="3767316" y="1860642"/>
                    <a:pt x="3769910" y="1860247"/>
                    <a:pt x="3753867" y="1858912"/>
                  </a:cubicBezTo>
                  <a:cubicBezTo>
                    <a:pt x="3737824" y="1857577"/>
                    <a:pt x="3715029" y="1854361"/>
                    <a:pt x="3699024" y="1853496"/>
                  </a:cubicBezTo>
                  <a:cubicBezTo>
                    <a:pt x="3683019" y="1852632"/>
                    <a:pt x="3681214" y="1854589"/>
                    <a:pt x="3657835" y="1853725"/>
                  </a:cubicBezTo>
                  <a:cubicBezTo>
                    <a:pt x="3634456" y="1852861"/>
                    <a:pt x="3586249" y="1850585"/>
                    <a:pt x="3558751" y="1848309"/>
                  </a:cubicBezTo>
                  <a:cubicBezTo>
                    <a:pt x="3531253" y="1846033"/>
                    <a:pt x="3509325" y="1840465"/>
                    <a:pt x="3492849" y="1840071"/>
                  </a:cubicBezTo>
                  <a:cubicBezTo>
                    <a:pt x="3476373" y="1839677"/>
                    <a:pt x="3485157" y="1846339"/>
                    <a:pt x="3459897" y="1845945"/>
                  </a:cubicBezTo>
                  <a:cubicBezTo>
                    <a:pt x="3434637" y="1845551"/>
                    <a:pt x="3374239" y="1840453"/>
                    <a:pt x="3341288" y="1837707"/>
                  </a:cubicBezTo>
                  <a:cubicBezTo>
                    <a:pt x="3248653" y="1819180"/>
                    <a:pt x="3231755" y="1831427"/>
                    <a:pt x="3165471" y="1826876"/>
                  </a:cubicBezTo>
                  <a:lnTo>
                    <a:pt x="2943583" y="1810399"/>
                  </a:lnTo>
                  <a:cubicBezTo>
                    <a:pt x="2821033" y="1801615"/>
                    <a:pt x="2598866" y="1777352"/>
                    <a:pt x="2430168" y="1774169"/>
                  </a:cubicBezTo>
                  <a:cubicBezTo>
                    <a:pt x="2364265" y="1771423"/>
                    <a:pt x="2298282" y="1770178"/>
                    <a:pt x="2232459" y="1765931"/>
                  </a:cubicBezTo>
                  <a:cubicBezTo>
                    <a:pt x="2213083" y="1764681"/>
                    <a:pt x="2194093" y="1759837"/>
                    <a:pt x="2174795" y="1757693"/>
                  </a:cubicBezTo>
                  <a:cubicBezTo>
                    <a:pt x="2090615" y="1748339"/>
                    <a:pt x="2032733" y="1746429"/>
                    <a:pt x="1944135" y="1741217"/>
                  </a:cubicBezTo>
                  <a:cubicBezTo>
                    <a:pt x="1869389" y="1722532"/>
                    <a:pt x="1851777" y="1725022"/>
                    <a:pt x="1853519" y="1724742"/>
                  </a:cubicBezTo>
                  <a:cubicBezTo>
                    <a:pt x="1855261" y="1724462"/>
                    <a:pt x="1950364" y="1739349"/>
                    <a:pt x="1954585" y="1739540"/>
                  </a:cubicBezTo>
                  <a:cubicBezTo>
                    <a:pt x="1958806" y="1739731"/>
                    <a:pt x="1873352" y="1742363"/>
                    <a:pt x="1878844" y="1725887"/>
                  </a:cubicBezTo>
                  <a:cubicBezTo>
                    <a:pt x="1848764" y="1705834"/>
                    <a:pt x="1695729" y="1660402"/>
                    <a:pt x="1647573" y="1642363"/>
                  </a:cubicBezTo>
                  <a:cubicBezTo>
                    <a:pt x="1599417" y="1624324"/>
                    <a:pt x="1618408" y="1633936"/>
                    <a:pt x="1589908" y="1617650"/>
                  </a:cubicBezTo>
                  <a:cubicBezTo>
                    <a:pt x="1581312" y="1612738"/>
                    <a:pt x="1573591" y="1606421"/>
                    <a:pt x="1565195" y="1601174"/>
                  </a:cubicBezTo>
                  <a:cubicBezTo>
                    <a:pt x="1551617" y="1592688"/>
                    <a:pt x="1536644" y="1586291"/>
                    <a:pt x="1524005" y="1576461"/>
                  </a:cubicBezTo>
                  <a:cubicBezTo>
                    <a:pt x="1511744" y="1566924"/>
                    <a:pt x="1503481" y="1552829"/>
                    <a:pt x="1491054" y="1543509"/>
                  </a:cubicBezTo>
                  <a:cubicBezTo>
                    <a:pt x="1474769" y="1531295"/>
                    <a:pt x="1452476" y="1525158"/>
                    <a:pt x="1433389" y="1518796"/>
                  </a:cubicBezTo>
                  <a:cubicBezTo>
                    <a:pt x="1376737" y="1481027"/>
                    <a:pt x="1402747" y="1492105"/>
                    <a:pt x="1359249" y="1477607"/>
                  </a:cubicBezTo>
                  <a:cubicBezTo>
                    <a:pt x="1348265" y="1469369"/>
                    <a:pt x="1338218" y="1459705"/>
                    <a:pt x="1326297" y="1452893"/>
                  </a:cubicBezTo>
                  <a:cubicBezTo>
                    <a:pt x="1318758" y="1448585"/>
                    <a:pt x="1308809" y="1449472"/>
                    <a:pt x="1301584" y="1444655"/>
                  </a:cubicBezTo>
                  <a:cubicBezTo>
                    <a:pt x="1246934" y="1408222"/>
                    <a:pt x="1306055" y="1430415"/>
                    <a:pt x="1252157" y="1403466"/>
                  </a:cubicBezTo>
                  <a:cubicBezTo>
                    <a:pt x="1238316" y="1396546"/>
                    <a:pt x="1207687" y="1390948"/>
                    <a:pt x="1194492" y="1386990"/>
                  </a:cubicBezTo>
                  <a:cubicBezTo>
                    <a:pt x="1177858" y="1382000"/>
                    <a:pt x="1161541" y="1376007"/>
                    <a:pt x="1145065" y="1370515"/>
                  </a:cubicBezTo>
                  <a:cubicBezTo>
                    <a:pt x="1084654" y="1373261"/>
                    <a:pt x="1024113" y="1373931"/>
                    <a:pt x="963832" y="1378753"/>
                  </a:cubicBezTo>
                  <a:cubicBezTo>
                    <a:pt x="955176" y="1379445"/>
                    <a:pt x="945899" y="1381566"/>
                    <a:pt x="939119" y="1386990"/>
                  </a:cubicBezTo>
                  <a:cubicBezTo>
                    <a:pt x="931388" y="1393175"/>
                    <a:pt x="929644" y="1404703"/>
                    <a:pt x="922643" y="1411704"/>
                  </a:cubicBezTo>
                  <a:cubicBezTo>
                    <a:pt x="915642" y="1418705"/>
                    <a:pt x="906168" y="1422688"/>
                    <a:pt x="897930" y="1428180"/>
                  </a:cubicBezTo>
                  <a:cubicBezTo>
                    <a:pt x="895184" y="1441910"/>
                    <a:pt x="893088" y="1455785"/>
                    <a:pt x="889692" y="1469369"/>
                  </a:cubicBezTo>
                  <a:cubicBezTo>
                    <a:pt x="887586" y="1477793"/>
                    <a:pt x="882682" y="1485486"/>
                    <a:pt x="881454" y="1494082"/>
                  </a:cubicBezTo>
                  <a:cubicBezTo>
                    <a:pt x="878253" y="1516487"/>
                    <a:pt x="870590" y="1630779"/>
                    <a:pt x="864978" y="1658839"/>
                  </a:cubicBezTo>
                  <a:cubicBezTo>
                    <a:pt x="861572" y="1675869"/>
                    <a:pt x="853995" y="1691790"/>
                    <a:pt x="848503" y="1708266"/>
                  </a:cubicBezTo>
                  <a:lnTo>
                    <a:pt x="832027" y="1757693"/>
                  </a:lnTo>
                  <a:cubicBezTo>
                    <a:pt x="829281" y="1765931"/>
                    <a:pt x="828606" y="1775182"/>
                    <a:pt x="823789" y="1782407"/>
                  </a:cubicBezTo>
                  <a:lnTo>
                    <a:pt x="807313" y="1807120"/>
                  </a:lnTo>
                  <a:cubicBezTo>
                    <a:pt x="782765" y="1880768"/>
                    <a:pt x="797979" y="1864607"/>
                    <a:pt x="782600" y="1823596"/>
                  </a:cubicBezTo>
                  <a:cubicBezTo>
                    <a:pt x="778288" y="1812097"/>
                    <a:pt x="771616" y="1801628"/>
                    <a:pt x="766124" y="1790644"/>
                  </a:cubicBezTo>
                  <a:cubicBezTo>
                    <a:pt x="755140" y="1796136"/>
                    <a:pt x="743835" y="1801027"/>
                    <a:pt x="733173" y="1807120"/>
                  </a:cubicBezTo>
                  <a:cubicBezTo>
                    <a:pt x="724577" y="1812032"/>
                    <a:pt x="717507" y="1819575"/>
                    <a:pt x="708459" y="1823596"/>
                  </a:cubicBezTo>
                  <a:cubicBezTo>
                    <a:pt x="667286" y="1841895"/>
                    <a:pt x="624638" y="1845576"/>
                    <a:pt x="700222" y="1831834"/>
                  </a:cubicBezTo>
                  <a:cubicBezTo>
                    <a:pt x="716656" y="1828846"/>
                    <a:pt x="733173" y="1826342"/>
                    <a:pt x="749649" y="1823596"/>
                  </a:cubicBezTo>
                  <a:cubicBezTo>
                    <a:pt x="757887" y="1818104"/>
                    <a:pt x="768177" y="1814851"/>
                    <a:pt x="774362" y="1807120"/>
                  </a:cubicBezTo>
                  <a:cubicBezTo>
                    <a:pt x="779786" y="1800339"/>
                    <a:pt x="789381" y="1787831"/>
                    <a:pt x="782600" y="1782407"/>
                  </a:cubicBezTo>
                  <a:cubicBezTo>
                    <a:pt x="769557" y="1771973"/>
                    <a:pt x="749793" y="1775831"/>
                    <a:pt x="733173" y="1774169"/>
                  </a:cubicBezTo>
                  <a:cubicBezTo>
                    <a:pt x="694823" y="1770334"/>
                    <a:pt x="656286" y="1768677"/>
                    <a:pt x="617843" y="1765931"/>
                  </a:cubicBezTo>
                  <a:cubicBezTo>
                    <a:pt x="612725" y="1764651"/>
                    <a:pt x="722380" y="1747764"/>
                    <a:pt x="732334" y="1738624"/>
                  </a:cubicBezTo>
                  <a:cubicBezTo>
                    <a:pt x="742288" y="1729484"/>
                    <a:pt x="679437" y="1717953"/>
                    <a:pt x="677568" y="1711088"/>
                  </a:cubicBezTo>
                  <a:cubicBezTo>
                    <a:pt x="675699" y="1704223"/>
                    <a:pt x="702408" y="1701044"/>
                    <a:pt x="721121" y="1697434"/>
                  </a:cubicBezTo>
                  <a:cubicBezTo>
                    <a:pt x="739834" y="1693824"/>
                    <a:pt x="706118" y="1706173"/>
                    <a:pt x="789846" y="1689427"/>
                  </a:cubicBezTo>
                  <a:cubicBezTo>
                    <a:pt x="800830" y="1683935"/>
                    <a:pt x="818436" y="1675074"/>
                    <a:pt x="825619" y="1661662"/>
                  </a:cubicBezTo>
                  <a:cubicBezTo>
                    <a:pt x="832802" y="1648250"/>
                    <a:pt x="804984" y="1628620"/>
                    <a:pt x="832943" y="1608955"/>
                  </a:cubicBezTo>
                  <a:cubicBezTo>
                    <a:pt x="841181" y="1600717"/>
                    <a:pt x="824488" y="1607569"/>
                    <a:pt x="823789" y="1601174"/>
                  </a:cubicBezTo>
                  <a:cubicBezTo>
                    <a:pt x="823090" y="1594779"/>
                    <a:pt x="827223" y="1578825"/>
                    <a:pt x="828748" y="1570587"/>
                  </a:cubicBezTo>
                  <a:cubicBezTo>
                    <a:pt x="830273" y="1562349"/>
                    <a:pt x="835891" y="1567040"/>
                    <a:pt x="832942" y="1551747"/>
                  </a:cubicBezTo>
                  <a:cubicBezTo>
                    <a:pt x="829993" y="1536454"/>
                    <a:pt x="845452" y="1491374"/>
                    <a:pt x="811051" y="1478827"/>
                  </a:cubicBezTo>
                  <a:cubicBezTo>
                    <a:pt x="776650" y="1466280"/>
                    <a:pt x="775250" y="1485210"/>
                    <a:pt x="626538" y="1476462"/>
                  </a:cubicBezTo>
                  <a:cubicBezTo>
                    <a:pt x="610062" y="1470970"/>
                    <a:pt x="570615" y="1474887"/>
                    <a:pt x="554534" y="1471276"/>
                  </a:cubicBezTo>
                  <a:cubicBezTo>
                    <a:pt x="538453" y="1467665"/>
                    <a:pt x="540525" y="1457507"/>
                    <a:pt x="530050" y="1454799"/>
                  </a:cubicBezTo>
                  <a:cubicBezTo>
                    <a:pt x="519575" y="1452091"/>
                    <a:pt x="507255" y="1453974"/>
                    <a:pt x="491682" y="1455029"/>
                  </a:cubicBezTo>
                  <a:cubicBezTo>
                    <a:pt x="476109" y="1456084"/>
                    <a:pt x="452654" y="1461487"/>
                    <a:pt x="436611" y="1461131"/>
                  </a:cubicBezTo>
                  <a:cubicBezTo>
                    <a:pt x="420568" y="1460775"/>
                    <a:pt x="409090" y="1455930"/>
                    <a:pt x="395422" y="1452893"/>
                  </a:cubicBezTo>
                  <a:cubicBezTo>
                    <a:pt x="384370" y="1450437"/>
                    <a:pt x="373572" y="1446875"/>
                    <a:pt x="362470" y="1444655"/>
                  </a:cubicBezTo>
                  <a:cubicBezTo>
                    <a:pt x="332420" y="1438645"/>
                    <a:pt x="274992" y="1430712"/>
                    <a:pt x="247141" y="1428180"/>
                  </a:cubicBezTo>
                  <a:cubicBezTo>
                    <a:pt x="208758" y="1424691"/>
                    <a:pt x="170254" y="1422688"/>
                    <a:pt x="131811" y="1419942"/>
                  </a:cubicBezTo>
                  <a:cubicBezTo>
                    <a:pt x="332784" y="1379746"/>
                    <a:pt x="118175" y="1420111"/>
                    <a:pt x="650795" y="1403466"/>
                  </a:cubicBezTo>
                  <a:cubicBezTo>
                    <a:pt x="667490" y="1402944"/>
                    <a:pt x="683687" y="1397590"/>
                    <a:pt x="700222" y="1395228"/>
                  </a:cubicBezTo>
                  <a:cubicBezTo>
                    <a:pt x="722138" y="1392097"/>
                    <a:pt x="744157" y="1389736"/>
                    <a:pt x="766124" y="1386990"/>
                  </a:cubicBezTo>
                  <a:cubicBezTo>
                    <a:pt x="774362" y="1384244"/>
                    <a:pt x="782414" y="1380859"/>
                    <a:pt x="790838" y="1378753"/>
                  </a:cubicBezTo>
                  <a:cubicBezTo>
                    <a:pt x="804422" y="1375357"/>
                    <a:pt x="818359" y="1373552"/>
                    <a:pt x="832027" y="1370515"/>
                  </a:cubicBezTo>
                  <a:cubicBezTo>
                    <a:pt x="843079" y="1368059"/>
                    <a:pt x="853994" y="1365023"/>
                    <a:pt x="864978" y="1362277"/>
                  </a:cubicBezTo>
                  <a:cubicBezTo>
                    <a:pt x="853994" y="1356785"/>
                    <a:pt x="843525" y="1350113"/>
                    <a:pt x="832027" y="1345801"/>
                  </a:cubicBezTo>
                  <a:cubicBezTo>
                    <a:pt x="821426" y="1341826"/>
                    <a:pt x="809962" y="1340673"/>
                    <a:pt x="799076" y="1337563"/>
                  </a:cubicBezTo>
                  <a:cubicBezTo>
                    <a:pt x="790727" y="1335177"/>
                    <a:pt x="782786" y="1331431"/>
                    <a:pt x="774362" y="1329325"/>
                  </a:cubicBezTo>
                  <a:cubicBezTo>
                    <a:pt x="760778" y="1325929"/>
                    <a:pt x="746681" y="1324772"/>
                    <a:pt x="733173" y="1321088"/>
                  </a:cubicBezTo>
                  <a:cubicBezTo>
                    <a:pt x="716418" y="1316519"/>
                    <a:pt x="700222" y="1310104"/>
                    <a:pt x="683746" y="1304612"/>
                  </a:cubicBezTo>
                  <a:lnTo>
                    <a:pt x="634319" y="1288136"/>
                  </a:lnTo>
                  <a:cubicBezTo>
                    <a:pt x="626081" y="1285390"/>
                    <a:pt x="618201" y="1281126"/>
                    <a:pt x="609605" y="1279898"/>
                  </a:cubicBezTo>
                  <a:lnTo>
                    <a:pt x="551941" y="1271661"/>
                  </a:lnTo>
                  <a:lnTo>
                    <a:pt x="502513" y="1255185"/>
                  </a:lnTo>
                  <a:cubicBezTo>
                    <a:pt x="494275" y="1252439"/>
                    <a:pt x="485862" y="1250172"/>
                    <a:pt x="477800" y="1246947"/>
                  </a:cubicBezTo>
                  <a:cubicBezTo>
                    <a:pt x="464070" y="1241455"/>
                    <a:pt x="450775" y="1234720"/>
                    <a:pt x="436611" y="1230471"/>
                  </a:cubicBezTo>
                  <a:cubicBezTo>
                    <a:pt x="423200" y="1226448"/>
                    <a:pt x="409006" y="1225630"/>
                    <a:pt x="395422" y="1222234"/>
                  </a:cubicBezTo>
                  <a:cubicBezTo>
                    <a:pt x="386998" y="1220128"/>
                    <a:pt x="379057" y="1216382"/>
                    <a:pt x="370708" y="1213996"/>
                  </a:cubicBezTo>
                  <a:cubicBezTo>
                    <a:pt x="359822" y="1210886"/>
                    <a:pt x="348601" y="1209011"/>
                    <a:pt x="337757" y="1205758"/>
                  </a:cubicBezTo>
                  <a:cubicBezTo>
                    <a:pt x="321123" y="1200768"/>
                    <a:pt x="305085" y="1193852"/>
                    <a:pt x="288330" y="1189282"/>
                  </a:cubicBezTo>
                  <a:cubicBezTo>
                    <a:pt x="274822" y="1185598"/>
                    <a:pt x="260725" y="1184440"/>
                    <a:pt x="247141" y="1181044"/>
                  </a:cubicBezTo>
                  <a:cubicBezTo>
                    <a:pt x="204408" y="1170361"/>
                    <a:pt x="238578" y="1171315"/>
                    <a:pt x="181238" y="1164569"/>
                  </a:cubicBezTo>
                  <a:cubicBezTo>
                    <a:pt x="148399" y="1160705"/>
                    <a:pt x="115335" y="1159077"/>
                    <a:pt x="82384" y="1156331"/>
                  </a:cubicBezTo>
                  <a:cubicBezTo>
                    <a:pt x="65908" y="1150839"/>
                    <a:pt x="16481" y="1145347"/>
                    <a:pt x="32957" y="1139855"/>
                  </a:cubicBezTo>
                  <a:cubicBezTo>
                    <a:pt x="49433" y="1134363"/>
                    <a:pt x="-41921" y="1099277"/>
                    <a:pt x="82384" y="1123380"/>
                  </a:cubicBezTo>
                  <a:cubicBezTo>
                    <a:pt x="206689" y="1147483"/>
                    <a:pt x="546652" y="1230777"/>
                    <a:pt x="778786" y="1284475"/>
                  </a:cubicBezTo>
                  <a:cubicBezTo>
                    <a:pt x="680844" y="1222148"/>
                    <a:pt x="-17484" y="1068799"/>
                    <a:pt x="41195" y="1049239"/>
                  </a:cubicBezTo>
                  <a:cubicBezTo>
                    <a:pt x="32957" y="1035509"/>
                    <a:pt x="645146" y="1230891"/>
                    <a:pt x="637370" y="1216894"/>
                  </a:cubicBezTo>
                  <a:cubicBezTo>
                    <a:pt x="631406" y="1206159"/>
                    <a:pt x="-2014" y="987211"/>
                    <a:pt x="5" y="975098"/>
                  </a:cubicBezTo>
                  <a:cubicBezTo>
                    <a:pt x="1633" y="965332"/>
                    <a:pt x="13735" y="933909"/>
                    <a:pt x="24719" y="93390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rganigramme : Terminateur 13">
              <a:extLst>
                <a:ext uri="{FF2B5EF4-FFF2-40B4-BE49-F238E27FC236}">
                  <a16:creationId xmlns:a16="http://schemas.microsoft.com/office/drawing/2014/main" id="{90F3EAC2-1D36-545E-FD8D-F90CE5CBF257}"/>
                </a:ext>
              </a:extLst>
            </p:cNvPr>
            <p:cNvSpPr/>
            <p:nvPr/>
          </p:nvSpPr>
          <p:spPr>
            <a:xfrm rot="501875">
              <a:off x="2238154" y="31047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rganigramme : Terminateur 14">
              <a:extLst>
                <a:ext uri="{FF2B5EF4-FFF2-40B4-BE49-F238E27FC236}">
                  <a16:creationId xmlns:a16="http://schemas.microsoft.com/office/drawing/2014/main" id="{EEF8E0B4-4852-3D16-625B-25BCC7E6BF93}"/>
                </a:ext>
              </a:extLst>
            </p:cNvPr>
            <p:cNvSpPr/>
            <p:nvPr/>
          </p:nvSpPr>
          <p:spPr>
            <a:xfrm rot="433227">
              <a:off x="2937570" y="3214563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EBD52169-D5F8-1F9A-E588-D99412FBF307}"/>
                </a:ext>
              </a:extLst>
            </p:cNvPr>
            <p:cNvSpPr/>
            <p:nvPr/>
          </p:nvSpPr>
          <p:spPr>
            <a:xfrm>
              <a:off x="4336402" y="32571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Organigramme : Terminateur 16">
              <a:extLst>
                <a:ext uri="{FF2B5EF4-FFF2-40B4-BE49-F238E27FC236}">
                  <a16:creationId xmlns:a16="http://schemas.microsoft.com/office/drawing/2014/main" id="{9118966C-C952-88BB-CF17-FC91E99EB104}"/>
                </a:ext>
              </a:extLst>
            </p:cNvPr>
            <p:cNvSpPr/>
            <p:nvPr/>
          </p:nvSpPr>
          <p:spPr>
            <a:xfrm>
              <a:off x="5035819" y="32571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Organigramme : Terminateur 17">
              <a:extLst>
                <a:ext uri="{FF2B5EF4-FFF2-40B4-BE49-F238E27FC236}">
                  <a16:creationId xmlns:a16="http://schemas.microsoft.com/office/drawing/2014/main" id="{F5FBE19D-9103-3FE8-6209-375C27041954}"/>
                </a:ext>
              </a:extLst>
            </p:cNvPr>
            <p:cNvSpPr/>
            <p:nvPr/>
          </p:nvSpPr>
          <p:spPr>
            <a:xfrm>
              <a:off x="3636986" y="32571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47B1AC2-1C90-58E5-A1EA-BC14A286296F}"/>
                </a:ext>
              </a:extLst>
            </p:cNvPr>
            <p:cNvSpPr/>
            <p:nvPr/>
          </p:nvSpPr>
          <p:spPr>
            <a:xfrm rot="13497182">
              <a:off x="1557675" y="2680178"/>
              <a:ext cx="255181" cy="169348"/>
            </a:xfrm>
            <a:prstGeom prst="ellipse">
              <a:avLst/>
            </a:prstGeom>
            <a:solidFill>
              <a:srgbClr val="F26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7F5EA02-3119-E1E5-98B8-2C723A5244AD}"/>
              </a:ext>
            </a:extLst>
          </p:cNvPr>
          <p:cNvCxnSpPr>
            <a:cxnSpLocks/>
          </p:cNvCxnSpPr>
          <p:nvPr/>
        </p:nvCxnSpPr>
        <p:spPr>
          <a:xfrm flipV="1">
            <a:off x="6366084" y="4584854"/>
            <a:ext cx="535851" cy="37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CFA8E8C-A531-4572-44EC-5B7F9BA72C0E}"/>
              </a:ext>
            </a:extLst>
          </p:cNvPr>
          <p:cNvSpPr txBox="1"/>
          <p:nvPr/>
        </p:nvSpPr>
        <p:spPr>
          <a:xfrm>
            <a:off x="5775430" y="4215522"/>
            <a:ext cx="270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Neuron cytoplasm damage</a:t>
            </a:r>
          </a:p>
        </p:txBody>
      </p:sp>
    </p:spTree>
    <p:extLst>
      <p:ext uri="{BB962C8B-B14F-4D97-AF65-F5344CB8AC3E}">
        <p14:creationId xmlns:p14="http://schemas.microsoft.com/office/powerpoint/2010/main" val="119024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4133F-5640-E190-9C85-F3726125F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09D1F589-F98B-61B7-81B8-B00A4A5FA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GFAP and UCH-L1 for the rule-out of </a:t>
            </a:r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mTBI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217EB4D-3998-1E36-F35C-19C167B8D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60" t="12222" r="19778" b="36984"/>
          <a:stretch/>
        </p:blipFill>
        <p:spPr>
          <a:xfrm>
            <a:off x="597068" y="1676534"/>
            <a:ext cx="3208877" cy="15895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BD10B2-EA5E-FF67-AB57-57853B12E0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70" t="26190" r="24445" b="30001"/>
          <a:stretch/>
        </p:blipFill>
        <p:spPr>
          <a:xfrm>
            <a:off x="236763" y="3311424"/>
            <a:ext cx="3929488" cy="254592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E98D788-CF88-AB93-41FF-7087F13A7E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28" t="19119" r="14353" b="40115"/>
          <a:stretch/>
        </p:blipFill>
        <p:spPr>
          <a:xfrm>
            <a:off x="5066550" y="3311424"/>
            <a:ext cx="3522095" cy="254592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962E89C-48C3-6103-6C84-41EA099E39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912" t="32299" r="14812" b="40115"/>
          <a:stretch/>
        </p:blipFill>
        <p:spPr>
          <a:xfrm>
            <a:off x="4677651" y="1685655"/>
            <a:ext cx="4091900" cy="139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13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D007-1CB6-0152-E65E-9F98D422B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E1EE1DCE-EA76-861E-C458-32EF3827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329513"/>
            <a:ext cx="5205980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Study of the population at risk of </a:t>
            </a:r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mTBI</a:t>
            </a:r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 to identify confounding factors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60813C-EAC4-67EB-A048-D8999E2BCC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12" t="12688" r="21122" b="62052"/>
          <a:stretch/>
        </p:blipFill>
        <p:spPr>
          <a:xfrm>
            <a:off x="236763" y="1001883"/>
            <a:ext cx="5313147" cy="166101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BAA2F2F-5130-D04A-ED10-84845887DAF4}"/>
              </a:ext>
            </a:extLst>
          </p:cNvPr>
          <p:cNvSpPr txBox="1"/>
          <p:nvPr/>
        </p:nvSpPr>
        <p:spPr>
          <a:xfrm>
            <a:off x="7056229" y="6553590"/>
            <a:ext cx="198708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1400" dirty="0"/>
              <a:t>Calluy et al., CCLM,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B9AAAD-BA4B-9962-225E-874F34FDB1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916" t="15104" r="22565" b="4666"/>
          <a:stretch/>
        </p:blipFill>
        <p:spPr>
          <a:xfrm>
            <a:off x="6019592" y="167831"/>
            <a:ext cx="3023719" cy="6403736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9C8FD1B-BF69-F7EE-C336-2EB09BF387AA}"/>
              </a:ext>
            </a:extLst>
          </p:cNvPr>
          <p:cNvSpPr/>
          <p:nvPr/>
        </p:nvSpPr>
        <p:spPr>
          <a:xfrm>
            <a:off x="5628079" y="2345467"/>
            <a:ext cx="3426906" cy="200113"/>
          </a:xfrm>
          <a:prstGeom prst="ellipse">
            <a:avLst/>
          </a:prstGeom>
          <a:noFill/>
          <a:ln w="28575">
            <a:solidFill>
              <a:srgbClr val="C2D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767E714-8906-5987-83C6-6D7FDEC16D68}"/>
              </a:ext>
            </a:extLst>
          </p:cNvPr>
          <p:cNvSpPr/>
          <p:nvPr/>
        </p:nvSpPr>
        <p:spPr>
          <a:xfrm>
            <a:off x="5628079" y="2986099"/>
            <a:ext cx="3426906" cy="200113"/>
          </a:xfrm>
          <a:prstGeom prst="ellipse">
            <a:avLst/>
          </a:prstGeom>
          <a:noFill/>
          <a:ln w="28575">
            <a:solidFill>
              <a:srgbClr val="C2D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6B77E97-DCA4-DECC-7DD5-C8546CD6EEBC}"/>
              </a:ext>
            </a:extLst>
          </p:cNvPr>
          <p:cNvSpPr/>
          <p:nvPr/>
        </p:nvSpPr>
        <p:spPr>
          <a:xfrm>
            <a:off x="5622644" y="5052206"/>
            <a:ext cx="3426906" cy="200113"/>
          </a:xfrm>
          <a:prstGeom prst="ellipse">
            <a:avLst/>
          </a:prstGeom>
          <a:noFill/>
          <a:ln w="28575">
            <a:solidFill>
              <a:srgbClr val="C2D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1CDF569-D845-5244-A9C8-5817341D7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937745"/>
              </p:ext>
            </p:extLst>
          </p:nvPr>
        </p:nvGraphicFramePr>
        <p:xfrm>
          <a:off x="512051" y="2758611"/>
          <a:ext cx="4930692" cy="3127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576">
                  <a:extLst>
                    <a:ext uri="{9D8B030D-6E8A-4147-A177-3AD203B41FA5}">
                      <a16:colId xmlns:a16="http://schemas.microsoft.com/office/drawing/2014/main" val="1459434287"/>
                    </a:ext>
                  </a:extLst>
                </a:gridCol>
                <a:gridCol w="1270552">
                  <a:extLst>
                    <a:ext uri="{9D8B030D-6E8A-4147-A177-3AD203B41FA5}">
                      <a16:colId xmlns:a16="http://schemas.microsoft.com/office/drawing/2014/main" val="1171141678"/>
                    </a:ext>
                  </a:extLst>
                </a:gridCol>
                <a:gridCol w="1643564">
                  <a:extLst>
                    <a:ext uri="{9D8B030D-6E8A-4147-A177-3AD203B41FA5}">
                      <a16:colId xmlns:a16="http://schemas.microsoft.com/office/drawing/2014/main" val="1631267346"/>
                    </a:ext>
                  </a:extLst>
                </a:gridCol>
              </a:tblGrid>
              <a:tr h="311793">
                <a:tc>
                  <a:txBody>
                    <a:bodyPr/>
                    <a:lstStyle/>
                    <a:p>
                      <a:pPr algn="ctr"/>
                      <a:endParaRPr lang="fr-BE" dirty="0"/>
                    </a:p>
                  </a:txBody>
                  <a:tcPr>
                    <a:solidFill>
                      <a:srgbClr val="7F8A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S100b</a:t>
                      </a:r>
                    </a:p>
                  </a:txBody>
                  <a:tcPr>
                    <a:solidFill>
                      <a:srgbClr val="7F8A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GFAP/UCH-L1</a:t>
                      </a:r>
                    </a:p>
                  </a:txBody>
                  <a:tcPr>
                    <a:solidFill>
                      <a:srgbClr val="7F8A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55225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Age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738232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CKD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81612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BMI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400" dirty="0">
                        <a:solidFill>
                          <a:srgbClr val="7F8A99"/>
                        </a:solidFill>
                      </a:endParaRP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394445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MMSE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400" dirty="0">
                        <a:solidFill>
                          <a:srgbClr val="7F8A99"/>
                        </a:solidFill>
                      </a:endParaRP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467097"/>
                  </a:ext>
                </a:extLst>
              </a:tr>
              <a:tr h="45867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Anti-coagulant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400" dirty="0">
                        <a:solidFill>
                          <a:srgbClr val="7F8A99"/>
                        </a:solidFill>
                      </a:endParaRP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400" dirty="0">
                        <a:solidFill>
                          <a:srgbClr val="7F8A99"/>
                        </a:solidFill>
                      </a:endParaRPr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91349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Fractures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BE" sz="1400" dirty="0"/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673328"/>
                  </a:ext>
                </a:extLst>
              </a:tr>
              <a:tr h="311793">
                <a:tc>
                  <a:txBody>
                    <a:bodyPr/>
                    <a:lstStyle/>
                    <a:p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All </a:t>
                      </a:r>
                      <a:r>
                        <a:rPr lang="fr-BE" sz="1400" dirty="0" err="1">
                          <a:solidFill>
                            <a:srgbClr val="7F8A99"/>
                          </a:solidFill>
                        </a:rPr>
                        <a:t>kind</a:t>
                      </a: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 of </a:t>
                      </a:r>
                      <a:r>
                        <a:rPr lang="fr-BE" sz="1400" dirty="0" err="1">
                          <a:solidFill>
                            <a:srgbClr val="7F8A99"/>
                          </a:solidFill>
                        </a:rPr>
                        <a:t>neurological</a:t>
                      </a:r>
                      <a:r>
                        <a:rPr lang="fr-BE" sz="1400" dirty="0">
                          <a:solidFill>
                            <a:srgbClr val="7F8A99"/>
                          </a:solidFill>
                        </a:rPr>
                        <a:t> troubles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BE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7F8A99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√</a:t>
                      </a:r>
                      <a:endParaRPr kumimoji="0" lang="fr-BE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F8A99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4E9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BE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7F8A99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√</a:t>
                      </a:r>
                    </a:p>
                  </a:txBody>
                  <a:tcPr>
                    <a:solidFill>
                      <a:srgbClr val="D4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3016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589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9605-1F4B-A794-E056-A2F58EDE1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2E45F9AB-AF85-6789-BCCD-331C99C40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4" y="329513"/>
            <a:ext cx="5205980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Cut-offs optimization based on confounding factors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368B35A-3043-8756-BAA8-2A5850EBE7CE}"/>
              </a:ext>
            </a:extLst>
          </p:cNvPr>
          <p:cNvSpPr txBox="1"/>
          <p:nvPr/>
        </p:nvSpPr>
        <p:spPr>
          <a:xfrm>
            <a:off x="7056229" y="6553590"/>
            <a:ext cx="20672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BE" sz="1400" dirty="0"/>
              <a:t>Ladang et al., CCLM, 2024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930AA48-F6AA-2EC1-8C58-04E571922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421" t="13724" r="21495" b="64364"/>
          <a:stretch>
            <a:fillRect/>
          </a:stretch>
        </p:blipFill>
        <p:spPr>
          <a:xfrm>
            <a:off x="1567515" y="1109677"/>
            <a:ext cx="5776366" cy="159132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C0B6C6-6AA7-47A7-1DB0-4BE83B03DD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384" t="27527" r="22523" b="43715"/>
          <a:stretch>
            <a:fillRect/>
          </a:stretch>
        </p:blipFill>
        <p:spPr>
          <a:xfrm>
            <a:off x="1740316" y="2573091"/>
            <a:ext cx="5194950" cy="2018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459D05-D508-08BA-C637-28A1F0BA80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795" t="44730" r="22336" b="24162"/>
          <a:stretch>
            <a:fillRect/>
          </a:stretch>
        </p:blipFill>
        <p:spPr>
          <a:xfrm>
            <a:off x="1659484" y="4782948"/>
            <a:ext cx="5156141" cy="20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54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00489-AE9D-372B-DC24-F6282AFB5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8DB5319B-BDEF-CE51-2F2B-57E7A0754A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714" t="25652" r="36572" b="54111"/>
          <a:stretch>
            <a:fillRect/>
          </a:stretch>
        </p:blipFill>
        <p:spPr>
          <a:xfrm>
            <a:off x="3413760" y="766352"/>
            <a:ext cx="2055223" cy="18714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8AEC408-0E15-F936-6085-9D70BEAFE492}"/>
              </a:ext>
            </a:extLst>
          </p:cNvPr>
          <p:cNvSpPr txBox="1"/>
          <p:nvPr/>
        </p:nvSpPr>
        <p:spPr>
          <a:xfrm>
            <a:off x="1435564" y="3283131"/>
            <a:ext cx="62728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Research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unit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integrated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in a routine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lab</a:t>
            </a: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algn="ctr"/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algn="ctr"/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Deliver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results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for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research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with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quality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standard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set-up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for routine</a:t>
            </a:r>
          </a:p>
          <a:p>
            <a:pPr algn="ctr"/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87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A2495-1E34-F02E-4BA1-C65A749C8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C2A84968-4B34-92DF-946D-B35730565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What we can offer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9A0826-38DB-FF0C-EBA0-D17BAF16FB68}"/>
              </a:ext>
            </a:extLst>
          </p:cNvPr>
          <p:cNvSpPr txBox="1"/>
          <p:nvPr/>
        </p:nvSpPr>
        <p:spPr>
          <a:xfrm>
            <a:off x="236763" y="1195754"/>
            <a:ext cx="865293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Clinical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chemistry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lab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is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equiped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with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the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latest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technologies in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term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neurological</a:t>
            </a:r>
            <a:r>
              <a:rPr lang="fr-BE" sz="24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1" dirty="0" err="1">
                <a:latin typeface="DaunPenh" panose="01010101010101010101" pitchFamily="2" charset="0"/>
                <a:cs typeface="DaunPenh" panose="01010101010101010101" pitchFamily="2" charset="0"/>
              </a:rPr>
              <a:t>BBBs</a:t>
            </a:r>
            <a:endParaRPr lang="fr-BE" sz="24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endParaRPr lang="fr-BE" sz="28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7E3B7F1-5005-401A-9343-EE4F85F62D86}"/>
              </a:ext>
            </a:extLst>
          </p:cNvPr>
          <p:cNvSpPr txBox="1"/>
          <p:nvPr/>
        </p:nvSpPr>
        <p:spPr>
          <a:xfrm>
            <a:off x="668215" y="5681526"/>
            <a:ext cx="74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</a:rPr>
              <a:t>Quality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</a:rPr>
              <a:t> </a:t>
            </a:r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</a:rPr>
              <a:t>insurance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</a:rPr>
              <a:t>, Innovation and expertise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B507874-B996-A86A-E2D6-E263FA68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154" t="41267" r="34615" b="6926"/>
          <a:stretch>
            <a:fillRect/>
          </a:stretch>
        </p:blipFill>
        <p:spPr>
          <a:xfrm>
            <a:off x="4166653" y="2846120"/>
            <a:ext cx="1786597" cy="160532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37C8D90-D0DA-10F5-D472-3CC87E67D055}"/>
              </a:ext>
            </a:extLst>
          </p:cNvPr>
          <p:cNvSpPr txBox="1"/>
          <p:nvPr/>
        </p:nvSpPr>
        <p:spPr>
          <a:xfrm>
            <a:off x="3718431" y="2238304"/>
            <a:ext cx="2683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PEA </a:t>
            </a:r>
            <a:r>
              <a:rPr lang="fr-BE" dirty="0" err="1"/>
              <a:t>technology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Olink</a:t>
            </a:r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6B7EEF-A481-CD02-7384-07A115CE89D9}"/>
              </a:ext>
            </a:extLst>
          </p:cNvPr>
          <p:cNvSpPr txBox="1"/>
          <p:nvPr/>
        </p:nvSpPr>
        <p:spPr>
          <a:xfrm>
            <a:off x="110151" y="2208629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SiMoA</a:t>
            </a:r>
            <a:r>
              <a:rPr lang="fr-BE" dirty="0"/>
              <a:t> </a:t>
            </a:r>
            <a:r>
              <a:rPr lang="fr-BE" dirty="0" err="1"/>
              <a:t>Technology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Quanterix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9432E7-E3B6-A240-8627-E88731780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4" t="31751" r="30460" b="37003"/>
          <a:stretch>
            <a:fillRect/>
          </a:stretch>
        </p:blipFill>
        <p:spPr>
          <a:xfrm>
            <a:off x="492325" y="2632692"/>
            <a:ext cx="2631131" cy="1863375"/>
          </a:xfrm>
          <a:prstGeom prst="rect">
            <a:avLst/>
          </a:prstGeom>
        </p:spPr>
      </p:pic>
      <p:pic>
        <p:nvPicPr>
          <p:cNvPr id="7" name="Image 6" descr="MAGPIX® System | Multiplex Analyzer by Diasorin">
            <a:extLst>
              <a:ext uri="{FF2B5EF4-FFF2-40B4-BE49-F238E27FC236}">
                <a16:creationId xmlns:a16="http://schemas.microsoft.com/office/drawing/2014/main" id="{83930927-5D23-4B3A-13AF-D15BB92551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28" r="26017"/>
          <a:stretch>
            <a:fillRect/>
          </a:stretch>
        </p:blipFill>
        <p:spPr>
          <a:xfrm>
            <a:off x="6699572" y="2717096"/>
            <a:ext cx="1786597" cy="186337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46D72D5-2AD4-C7B7-DA12-AFD7CD26261B}"/>
              </a:ext>
            </a:extLst>
          </p:cNvPr>
          <p:cNvSpPr txBox="1"/>
          <p:nvPr/>
        </p:nvSpPr>
        <p:spPr>
          <a:xfrm>
            <a:off x="6821053" y="2280196"/>
            <a:ext cx="206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Luminex</a:t>
            </a:r>
            <a:r>
              <a:rPr lang="fr-BE" dirty="0"/>
              <a:t> </a:t>
            </a:r>
            <a:r>
              <a:rPr lang="fr-BE" dirty="0" err="1"/>
              <a:t>technology</a:t>
            </a:r>
            <a:endParaRPr lang="fr-BE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D2CA1A-C89E-4735-0F51-2A53A3E4D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209" y="4689933"/>
            <a:ext cx="3375855" cy="79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The concept of “reference ranges”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0548836-BD6E-484B-9DA3-10871DC5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451201"/>
            <a:ext cx="4762500" cy="35718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BE6C8D5-0B38-E844-BC6F-DBA6D4533056}"/>
              </a:ext>
            </a:extLst>
          </p:cNvPr>
          <p:cNvSpPr txBox="1"/>
          <p:nvPr/>
        </p:nvSpPr>
        <p:spPr>
          <a:xfrm>
            <a:off x="1322362" y="5486400"/>
            <a:ext cx="6746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The concept of </a:t>
            </a:r>
            <a:r>
              <a:rPr lang="fr-BE" dirty="0" err="1"/>
              <a:t>cut</a:t>
            </a:r>
            <a:r>
              <a:rPr lang="fr-BE" dirty="0"/>
              <a:t>-off </a:t>
            </a:r>
            <a:r>
              <a:rPr lang="fr-BE" dirty="0" err="1"/>
              <a:t>is</a:t>
            </a:r>
            <a:r>
              <a:rPr lang="fr-BE" dirty="0"/>
              <a:t> distinct </a:t>
            </a:r>
            <a:r>
              <a:rPr lang="fr-BE" dirty="0" err="1"/>
              <a:t>from</a:t>
            </a:r>
            <a:r>
              <a:rPr lang="fr-BE" dirty="0"/>
              <a:t> the concept of </a:t>
            </a:r>
            <a:r>
              <a:rPr lang="fr-BE" dirty="0" err="1"/>
              <a:t>reference</a:t>
            </a:r>
            <a:r>
              <a:rPr lang="fr-BE" dirty="0"/>
              <a:t> ranges</a:t>
            </a:r>
          </a:p>
        </p:txBody>
      </p:sp>
    </p:spTree>
    <p:extLst>
      <p:ext uri="{BB962C8B-B14F-4D97-AF65-F5344CB8AC3E}">
        <p14:creationId xmlns:p14="http://schemas.microsoft.com/office/powerpoint/2010/main" val="1780033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5FECA-5A75-63AA-EDF1-E68AAE56D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16D346E3-CA2A-D1D2-B5E5-E8326A65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What we can offer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4D35FBC-F9E3-3388-D568-EF3A493ADF82}"/>
              </a:ext>
            </a:extLst>
          </p:cNvPr>
          <p:cNvSpPr txBox="1"/>
          <p:nvPr/>
        </p:nvSpPr>
        <p:spPr>
          <a:xfrm>
            <a:off x="668215" y="1195754"/>
            <a:ext cx="78075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As a routine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lab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,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we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can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offer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a full panel of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commonly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used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blood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biomarkers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in a BELAC ISO15189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certified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lab</a:t>
            </a: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endParaRPr lang="fr-BE" sz="28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A97246F-B68C-3796-2E37-D2773DB9442F}"/>
              </a:ext>
            </a:extLst>
          </p:cNvPr>
          <p:cNvSpPr txBox="1"/>
          <p:nvPr/>
        </p:nvSpPr>
        <p:spPr>
          <a:xfrm>
            <a:off x="668215" y="5562415"/>
            <a:ext cx="7494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</a:rPr>
              <a:t>Quality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</a:rPr>
              <a:t> </a:t>
            </a:r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</a:rPr>
              <a:t>insurance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</a:rPr>
              <a:t>, Innovation and expertise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3AC69CC-6171-F6CA-3FCE-EA959BC02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5" y="3195327"/>
            <a:ext cx="2859928" cy="174773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EF25B9D-CC1A-4E25-41EA-FCF0F4DEA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2" t="40000" r="32982" b="20971"/>
          <a:stretch/>
        </p:blipFill>
        <p:spPr>
          <a:xfrm>
            <a:off x="4851562" y="2990877"/>
            <a:ext cx="3311012" cy="215663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0CF8F18-4DD8-F98A-3CA2-7ED219EF5193}"/>
              </a:ext>
            </a:extLst>
          </p:cNvPr>
          <p:cNvSpPr txBox="1"/>
          <p:nvPr/>
        </p:nvSpPr>
        <p:spPr>
          <a:xfrm>
            <a:off x="400438" y="2537391"/>
            <a:ext cx="362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Lumipulse</a:t>
            </a:r>
            <a:r>
              <a:rPr lang="fr-BE" dirty="0"/>
              <a:t> </a:t>
            </a:r>
            <a:r>
              <a:rPr lang="fr-BE" dirty="0" err="1"/>
              <a:t>Technology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</a:t>
            </a:r>
            <a:r>
              <a:rPr lang="fr-BE" dirty="0" err="1"/>
              <a:t>Fujirebio</a:t>
            </a:r>
            <a:endParaRPr lang="fr-B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58FBD49-8A35-C938-24A9-66E2EEC703A0}"/>
              </a:ext>
            </a:extLst>
          </p:cNvPr>
          <p:cNvSpPr txBox="1"/>
          <p:nvPr/>
        </p:nvSpPr>
        <p:spPr>
          <a:xfrm>
            <a:off x="4851562" y="2537391"/>
            <a:ext cx="299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Cobas </a:t>
            </a:r>
            <a:r>
              <a:rPr lang="fr-BE" dirty="0" err="1"/>
              <a:t>Technology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Roche</a:t>
            </a:r>
          </a:p>
        </p:txBody>
      </p:sp>
    </p:spTree>
    <p:extLst>
      <p:ext uri="{BB962C8B-B14F-4D97-AF65-F5344CB8AC3E}">
        <p14:creationId xmlns:p14="http://schemas.microsoft.com/office/powerpoint/2010/main" val="2001000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2B2A1-B801-2269-F3C3-D08D0BB41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4C0C47BF-1F99-300B-0884-628EF8EB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Take-Home message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C76A688-E244-6C5A-FD96-A948410DBEA8}"/>
              </a:ext>
            </a:extLst>
          </p:cNvPr>
          <p:cNvSpPr txBox="1"/>
          <p:nvPr/>
        </p:nvSpPr>
        <p:spPr>
          <a:xfrm>
            <a:off x="668215" y="1195754"/>
            <a:ext cx="78075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BBBs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 are not </a:t>
            </a: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disease-specific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. They are 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Brain-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specific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BBBs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 are </a:t>
            </a: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influenced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 by </a:t>
            </a: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many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confounding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factors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Aging</a:t>
            </a:r>
            <a:endParaRPr lang="fr-BE" sz="28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BMI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CKD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Some </a:t>
            </a: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BBBs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 are </a:t>
            </a:r>
            <a:r>
              <a:rPr lang="fr-BE" sz="2800" dirty="0" err="1">
                <a:latin typeface="DaunPenh" panose="01010101010101010101" pitchFamily="2" charset="0"/>
                <a:cs typeface="DaunPenh" panose="01010101010101010101" pitchFamily="2" charset="0"/>
              </a:rPr>
              <a:t>already</a:t>
            </a:r>
            <a:r>
              <a:rPr lang="fr-BE" sz="28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800" b="1" dirty="0" err="1">
                <a:latin typeface="DaunPenh" panose="01010101010101010101" pitchFamily="2" charset="0"/>
                <a:cs typeface="DaunPenh" panose="01010101010101010101" pitchFamily="2" charset="0"/>
              </a:rPr>
              <a:t>used</a:t>
            </a:r>
            <a:r>
              <a:rPr lang="fr-BE" sz="2800" b="1" dirty="0">
                <a:latin typeface="DaunPenh" panose="01010101010101010101" pitchFamily="2" charset="0"/>
                <a:cs typeface="DaunPenh" panose="01010101010101010101" pitchFamily="2" charset="0"/>
              </a:rPr>
              <a:t> in routine.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800" b="1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algn="ctr"/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We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 are </a:t>
            </a:r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there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 to help </a:t>
            </a:r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you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 to </a:t>
            </a:r>
            <a:r>
              <a:rPr lang="fr-BE" sz="2800" dirty="0" err="1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choose</a:t>
            </a:r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 </a:t>
            </a:r>
          </a:p>
          <a:p>
            <a:pPr algn="ctr"/>
            <a:r>
              <a:rPr lang="fr-BE" sz="2800" dirty="0">
                <a:solidFill>
                  <a:srgbClr val="F26B21"/>
                </a:solidFill>
                <a:latin typeface="Comic Sans MS" panose="030F0702030302020204" pitchFamily="66" charset="0"/>
                <a:cs typeface="DaunPenh" panose="01010101010101010101" pitchFamily="2" charset="0"/>
              </a:rPr>
              <a:t>the right one for the right indication</a:t>
            </a:r>
          </a:p>
          <a:p>
            <a:endParaRPr lang="fr-BE" sz="28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912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6118D-30CA-8533-77E8-D5394C151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AA831E3A-720E-BD9E-DBC8-461F5AFE2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738816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Thank you for your attention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D1C794-5032-C420-18A0-40F8D5B864C8}"/>
              </a:ext>
            </a:extLst>
          </p:cNvPr>
          <p:cNvSpPr txBox="1"/>
          <p:nvPr/>
        </p:nvSpPr>
        <p:spPr>
          <a:xfrm>
            <a:off x="1183016" y="2059292"/>
            <a:ext cx="272888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rgbClr val="7F8A99"/>
                </a:solidFill>
              </a:rPr>
              <a:t>MiTicBrain</a:t>
            </a:r>
            <a:r>
              <a:rPr lang="fr-BE" dirty="0">
                <a:solidFill>
                  <a:srgbClr val="7F8A99"/>
                </a:solidFill>
              </a:rPr>
              <a:t> </a:t>
            </a:r>
            <a:r>
              <a:rPr lang="fr-BE" dirty="0" err="1">
                <a:solidFill>
                  <a:srgbClr val="7F8A99"/>
                </a:solidFill>
              </a:rPr>
              <a:t>Cohort</a:t>
            </a:r>
            <a:endParaRPr lang="fr-BE" dirty="0">
              <a:solidFill>
                <a:srgbClr val="7F8A99"/>
              </a:solidFill>
            </a:endParaRPr>
          </a:p>
          <a:p>
            <a:r>
              <a:rPr lang="fr-BE" dirty="0">
                <a:solidFill>
                  <a:srgbClr val="7F8A99"/>
                </a:solidFill>
              </a:rPr>
              <a:t>-    Emma Calluy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Antoine </a:t>
            </a:r>
            <a:r>
              <a:rPr lang="fr-BE" dirty="0" err="1">
                <a:solidFill>
                  <a:srgbClr val="7F8A99"/>
                </a:solidFill>
              </a:rPr>
              <a:t>Perot</a:t>
            </a:r>
            <a:endParaRPr lang="fr-BE" dirty="0">
              <a:solidFill>
                <a:srgbClr val="7F8A99"/>
              </a:solidFill>
            </a:endParaRP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All </a:t>
            </a:r>
            <a:r>
              <a:rPr lang="fr-BE" dirty="0" err="1">
                <a:solidFill>
                  <a:srgbClr val="7F8A99"/>
                </a:solidFill>
              </a:rPr>
              <a:t>collaborating</a:t>
            </a:r>
            <a:r>
              <a:rPr lang="fr-BE" dirty="0">
                <a:solidFill>
                  <a:srgbClr val="7F8A99"/>
                </a:solidFill>
              </a:rPr>
              <a:t> centers</a:t>
            </a:r>
          </a:p>
          <a:p>
            <a:pPr marL="285750" indent="-285750">
              <a:buFontTx/>
              <a:buChar char="-"/>
            </a:pPr>
            <a:endParaRPr lang="fr-BE" dirty="0">
              <a:solidFill>
                <a:srgbClr val="7F8A99"/>
              </a:solidFill>
            </a:endParaRPr>
          </a:p>
          <a:p>
            <a:r>
              <a:rPr lang="fr-BE" dirty="0" err="1">
                <a:solidFill>
                  <a:srgbClr val="7F8A99"/>
                </a:solidFill>
              </a:rPr>
              <a:t>SarcoPhAge</a:t>
            </a:r>
            <a:r>
              <a:rPr lang="fr-BE" dirty="0">
                <a:solidFill>
                  <a:srgbClr val="7F8A99"/>
                </a:solidFill>
              </a:rPr>
              <a:t> </a:t>
            </a:r>
            <a:r>
              <a:rPr lang="fr-BE" dirty="0" err="1">
                <a:solidFill>
                  <a:srgbClr val="7F8A99"/>
                </a:solidFill>
              </a:rPr>
              <a:t>Cohort</a:t>
            </a:r>
            <a:endParaRPr lang="fr-BE" dirty="0">
              <a:solidFill>
                <a:srgbClr val="7F8A99"/>
              </a:solidFill>
            </a:endParaRP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Charlotte Beaudart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Olivier Bruyère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Jean-Yves </a:t>
            </a:r>
            <a:r>
              <a:rPr lang="fr-BE" dirty="0" err="1">
                <a:solidFill>
                  <a:srgbClr val="7F8A99"/>
                </a:solidFill>
              </a:rPr>
              <a:t>Reginster</a:t>
            </a:r>
            <a:endParaRPr lang="fr-BE" dirty="0">
              <a:solidFill>
                <a:srgbClr val="7F8A99"/>
              </a:solidFill>
            </a:endParaRPr>
          </a:p>
          <a:p>
            <a:pPr marL="285750" indent="-285750">
              <a:buFontTx/>
              <a:buChar char="-"/>
            </a:pPr>
            <a:endParaRPr lang="fr-BE" dirty="0">
              <a:solidFill>
                <a:srgbClr val="7F8A99"/>
              </a:solidFill>
            </a:endParaRPr>
          </a:p>
          <a:p>
            <a:r>
              <a:rPr lang="fr-BE" dirty="0">
                <a:solidFill>
                  <a:srgbClr val="7F8A99"/>
                </a:solidFill>
              </a:rPr>
              <a:t>Greek </a:t>
            </a:r>
            <a:r>
              <a:rPr lang="fr-BE" dirty="0" err="1">
                <a:solidFill>
                  <a:srgbClr val="7F8A99"/>
                </a:solidFill>
              </a:rPr>
              <a:t>Cohort</a:t>
            </a:r>
            <a:endParaRPr lang="fr-BE" dirty="0">
              <a:solidFill>
                <a:srgbClr val="7F8A99"/>
              </a:solidFill>
            </a:endParaRP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Konstantinos Makris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George Vavoulis</a:t>
            </a:r>
          </a:p>
          <a:p>
            <a:pPr marL="285750" indent="-285750">
              <a:buFontTx/>
              <a:buChar char="-"/>
            </a:pPr>
            <a:r>
              <a:rPr lang="fr-BE" dirty="0">
                <a:solidFill>
                  <a:srgbClr val="7F8A99"/>
                </a:solidFill>
              </a:rPr>
              <a:t>Ioulia Trifonidi</a:t>
            </a:r>
          </a:p>
        </p:txBody>
      </p:sp>
      <p:pic>
        <p:nvPicPr>
          <p:cNvPr id="7" name="Graphique 6" descr="Cerveau dans une tête avec un remplissage uni">
            <a:extLst>
              <a:ext uri="{FF2B5EF4-FFF2-40B4-BE49-F238E27FC236}">
                <a16:creationId xmlns:a16="http://schemas.microsoft.com/office/drawing/2014/main" id="{B837DE03-DFB1-64C2-E101-4471DFB3796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12227" y="2281201"/>
            <a:ext cx="2648757" cy="26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4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8B79F-591B-16AC-6F14-1B1B70E29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F22C7451-A30F-626B-E11F-7725D04D5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The concept of “reference ranges”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E0B7A-CE7F-5EFA-E1FA-2599B0B820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41" b="4692"/>
          <a:stretch>
            <a:fillRect/>
          </a:stretch>
        </p:blipFill>
        <p:spPr>
          <a:xfrm>
            <a:off x="1766150" y="1751887"/>
            <a:ext cx="5350880" cy="3213220"/>
          </a:xfrm>
          <a:prstGeom prst="rect">
            <a:avLst/>
          </a:prstGeom>
        </p:spPr>
      </p:pic>
      <p:pic>
        <p:nvPicPr>
          <p:cNvPr id="5" name="Graphique 4" descr="Homme avec canne contour">
            <a:extLst>
              <a:ext uri="{FF2B5EF4-FFF2-40B4-BE49-F238E27FC236}">
                <a16:creationId xmlns:a16="http://schemas.microsoft.com/office/drawing/2014/main" id="{0E62ADCB-1F4F-3ACF-1812-061B150F7B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7850" y="2443912"/>
            <a:ext cx="1451887" cy="1451887"/>
          </a:xfrm>
          <a:prstGeom prst="rect">
            <a:avLst/>
          </a:prstGeom>
        </p:spPr>
      </p:pic>
      <p:pic>
        <p:nvPicPr>
          <p:cNvPr id="6" name="Graphique 5" descr="Bébé à quatre pattes contour">
            <a:extLst>
              <a:ext uri="{FF2B5EF4-FFF2-40B4-BE49-F238E27FC236}">
                <a16:creationId xmlns:a16="http://schemas.microsoft.com/office/drawing/2014/main" id="{0483BCC2-D3AA-1653-6FF3-80FC7A236A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2693" y="615204"/>
            <a:ext cx="1106611" cy="1106611"/>
          </a:xfrm>
          <a:prstGeom prst="rect">
            <a:avLst/>
          </a:prstGeom>
        </p:spPr>
      </p:pic>
      <p:pic>
        <p:nvPicPr>
          <p:cNvPr id="7" name="Graphique 6" descr="Ski de fond contour">
            <a:extLst>
              <a:ext uri="{FF2B5EF4-FFF2-40B4-BE49-F238E27FC236}">
                <a16:creationId xmlns:a16="http://schemas.microsoft.com/office/drawing/2014/main" id="{78EF310F-1BBE-4819-1678-93A694F248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621" y="2669707"/>
            <a:ext cx="1377580" cy="137758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244761-A7B8-CDD8-DA99-0DB7D87A1F0E}"/>
              </a:ext>
            </a:extLst>
          </p:cNvPr>
          <p:cNvSpPr txBox="1"/>
          <p:nvPr/>
        </p:nvSpPr>
        <p:spPr>
          <a:xfrm>
            <a:off x="168621" y="5530864"/>
            <a:ext cx="890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Capturing</a:t>
            </a:r>
            <a:r>
              <a:rPr lang="fr-BE" dirty="0">
                <a:solidFill>
                  <a:srgbClr val="F26B21"/>
                </a:solidFill>
                <a:latin typeface="Comic Sans MS" panose="030F0702030302020204" pitchFamily="66" charset="0"/>
              </a:rPr>
              <a:t> </a:t>
            </a:r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diversity</a:t>
            </a:r>
            <a:r>
              <a:rPr lang="fr-BE" dirty="0">
                <a:solidFill>
                  <a:srgbClr val="F26B21"/>
                </a:solidFill>
                <a:latin typeface="Comic Sans MS" panose="030F0702030302020204" pitchFamily="66" charset="0"/>
              </a:rPr>
              <a:t> of </a:t>
            </a:r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aging</a:t>
            </a:r>
            <a:r>
              <a:rPr lang="fr-BE" dirty="0">
                <a:solidFill>
                  <a:srgbClr val="F26B21"/>
                </a:solidFill>
                <a:latin typeface="Comic Sans MS" panose="030F0702030302020204" pitchFamily="66" charset="0"/>
              </a:rPr>
              <a:t> to </a:t>
            </a:r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avoid</a:t>
            </a:r>
            <a:r>
              <a:rPr lang="fr-BE" dirty="0">
                <a:solidFill>
                  <a:srgbClr val="F26B21"/>
                </a:solidFill>
                <a:latin typeface="Comic Sans MS" panose="030F0702030302020204" pitchFamily="66" charset="0"/>
              </a:rPr>
              <a:t> </a:t>
            </a:r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misinterpretation</a:t>
            </a:r>
            <a:r>
              <a:rPr lang="fr-BE" dirty="0">
                <a:solidFill>
                  <a:srgbClr val="F26B21"/>
                </a:solidFill>
                <a:latin typeface="Comic Sans MS" panose="030F0702030302020204" pitchFamily="66" charset="0"/>
              </a:rPr>
              <a:t> in </a:t>
            </a:r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neurological</a:t>
            </a:r>
            <a:r>
              <a:rPr lang="fr-BE" dirty="0">
                <a:solidFill>
                  <a:srgbClr val="F26B21"/>
                </a:solidFill>
                <a:latin typeface="Comic Sans MS" panose="030F0702030302020204" pitchFamily="66" charset="0"/>
              </a:rPr>
              <a:t> </a:t>
            </a:r>
            <a:r>
              <a:rPr lang="fr-BE" dirty="0" err="1">
                <a:solidFill>
                  <a:srgbClr val="F26B21"/>
                </a:solidFill>
                <a:latin typeface="Comic Sans MS" panose="030F0702030302020204" pitchFamily="66" charset="0"/>
              </a:rPr>
              <a:t>biomarkers</a:t>
            </a:r>
            <a:endParaRPr lang="fr-BE" dirty="0">
              <a:solidFill>
                <a:srgbClr val="F26B2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8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D700F-D01D-9053-E3E9-E766B47E5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BD8D212E-2C1A-1193-B50F-669BC5E86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789324"/>
            <a:ext cx="7350285" cy="658365"/>
          </a:xfrm>
        </p:spPr>
        <p:txBody>
          <a:bodyPr/>
          <a:lstStyle/>
          <a:p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Capturing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diversity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aging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to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avoid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misinterpretation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in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neurological</a:t>
            </a:r>
            <a:r>
              <a:rPr lang="fr-BE" sz="36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biomarkers</a:t>
            </a:r>
            <a:endParaRPr lang="fr-BE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0C0085C-E7B6-6379-B538-39EBCC230143}"/>
              </a:ext>
            </a:extLst>
          </p:cNvPr>
          <p:cNvSpPr txBox="1"/>
          <p:nvPr/>
        </p:nvSpPr>
        <p:spPr>
          <a:xfrm>
            <a:off x="2432220" y="2499360"/>
            <a:ext cx="37497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Applied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example</a:t>
            </a: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Tx/>
              <a:buChar char="-"/>
            </a:pP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NfL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for neuronal damage</a:t>
            </a:r>
          </a:p>
          <a:p>
            <a:pPr marL="285750" indent="-285750">
              <a:buFontTx/>
              <a:buChar char="-"/>
            </a:pP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pTau217 for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Alzheimer’s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disease</a:t>
            </a: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Tx/>
              <a:buChar char="-"/>
            </a:pP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GFAP/UCH-L1 and S100b for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mTBI</a:t>
            </a: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6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01AA3-D708-4C8B-F48A-32FF70C29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E3E38269-2C46-34EE-C066-8DFCCCBC5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Neurological biomarkers: Neuron damage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11DA071-B382-5BFE-E64B-9763BBE7D29D}"/>
              </a:ext>
            </a:extLst>
          </p:cNvPr>
          <p:cNvGrpSpPr/>
          <p:nvPr/>
        </p:nvGrpSpPr>
        <p:grpSpPr>
          <a:xfrm>
            <a:off x="1652104" y="1478431"/>
            <a:ext cx="4813477" cy="1543844"/>
            <a:chOff x="691973" y="1644813"/>
            <a:chExt cx="5994195" cy="2070731"/>
          </a:xfrm>
        </p:grpSpPr>
        <p:sp>
          <p:nvSpPr>
            <p:cNvPr id="10" name="Forme libre 4">
              <a:extLst>
                <a:ext uri="{FF2B5EF4-FFF2-40B4-BE49-F238E27FC236}">
                  <a16:creationId xmlns:a16="http://schemas.microsoft.com/office/drawing/2014/main" id="{6AB7A999-2F42-E88E-B3CE-761D3E0A0580}"/>
                </a:ext>
              </a:extLst>
            </p:cNvPr>
            <p:cNvSpPr/>
            <p:nvPr/>
          </p:nvSpPr>
          <p:spPr>
            <a:xfrm>
              <a:off x="691973" y="1644813"/>
              <a:ext cx="5994195" cy="2070731"/>
            </a:xfrm>
            <a:custGeom>
              <a:avLst/>
              <a:gdLst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301796 w 5994407"/>
                <a:gd name="connsiteY176" fmla="*/ 1008050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38401 w 5994407"/>
                <a:gd name="connsiteY342" fmla="*/ 1691790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301796 w 5994407"/>
                <a:gd name="connsiteY176" fmla="*/ 1008050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87829 w 5994407"/>
                <a:gd name="connsiteY342" fmla="*/ 1650601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301796 w 5994407"/>
                <a:gd name="connsiteY176" fmla="*/ 1008050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19417 w 5994407"/>
                <a:gd name="connsiteY170" fmla="*/ 933909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25363 w 5994407"/>
                <a:gd name="connsiteY155" fmla="*/ 909196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0693 w 5994407"/>
                <a:gd name="connsiteY166" fmla="*/ 884482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90120 w 5994407"/>
                <a:gd name="connsiteY166" fmla="*/ 843293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0034 w 5994407"/>
                <a:gd name="connsiteY168" fmla="*/ 909196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277082 w 5994407"/>
                <a:gd name="connsiteY169" fmla="*/ 917434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291193 w 5994407"/>
                <a:gd name="connsiteY169" fmla="*/ 875101 h 2070731"/>
                <a:gd name="connsiteX170" fmla="*/ 1252368 w 5994407"/>
                <a:gd name="connsiteY170" fmla="*/ 876244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291193 w 5994407"/>
                <a:gd name="connsiteY169" fmla="*/ 875101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318272 w 5994407"/>
                <a:gd name="connsiteY168" fmla="*/ 843293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342985 w 5994407"/>
                <a:gd name="connsiteY167" fmla="*/ 892720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74790 w 5994407"/>
                <a:gd name="connsiteY155" fmla="*/ 859769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639547 w 5994407"/>
                <a:gd name="connsiteY166" fmla="*/ 826817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14834 w 5994407"/>
                <a:gd name="connsiteY164" fmla="*/ 909196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0460 w 5994407"/>
                <a:gd name="connsiteY169" fmla="*/ 956946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46639 w 5994407"/>
                <a:gd name="connsiteY163" fmla="*/ 933909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796066 w 5994407"/>
                <a:gd name="connsiteY162" fmla="*/ 917434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78444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29017 w 5994407"/>
                <a:gd name="connsiteY159" fmla="*/ 868007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24217 w 5994407"/>
                <a:gd name="connsiteY196" fmla="*/ 1222234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491266 w 5994407"/>
                <a:gd name="connsiteY197" fmla="*/ 1172807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00650 w 5994407"/>
                <a:gd name="connsiteY199" fmla="*/ 1106904 h 2070731"/>
                <a:gd name="connsiteX200" fmla="*/ 1351223 w 5994407"/>
                <a:gd name="connsiteY200" fmla="*/ 1073953 h 2070731"/>
                <a:gd name="connsiteX201" fmla="*/ 1301796 w 5994407"/>
                <a:gd name="connsiteY201" fmla="*/ 1057477 h 2070731"/>
                <a:gd name="connsiteX202" fmla="*/ 1277082 w 5994407"/>
                <a:gd name="connsiteY202" fmla="*/ 1041001 h 2070731"/>
                <a:gd name="connsiteX203" fmla="*/ 1186466 w 5994407"/>
                <a:gd name="connsiteY203" fmla="*/ 1032763 h 2070731"/>
                <a:gd name="connsiteX204" fmla="*/ 1211180 w 5994407"/>
                <a:gd name="connsiteY204" fmla="*/ 1049239 h 2070731"/>
                <a:gd name="connsiteX205" fmla="*/ 1244131 w 5994407"/>
                <a:gd name="connsiteY205" fmla="*/ 1098666 h 2070731"/>
                <a:gd name="connsiteX206" fmla="*/ 1277082 w 5994407"/>
                <a:gd name="connsiteY206" fmla="*/ 1197520 h 2070731"/>
                <a:gd name="connsiteX207" fmla="*/ 1285320 w 5994407"/>
                <a:gd name="connsiteY207" fmla="*/ 1222234 h 2070731"/>
                <a:gd name="connsiteX208" fmla="*/ 1301796 w 5994407"/>
                <a:gd name="connsiteY208" fmla="*/ 1246947 h 2070731"/>
                <a:gd name="connsiteX209" fmla="*/ 1342985 w 5994407"/>
                <a:gd name="connsiteY209" fmla="*/ 1321088 h 2070731"/>
                <a:gd name="connsiteX210" fmla="*/ 1359461 w 5994407"/>
                <a:gd name="connsiteY210" fmla="*/ 1345801 h 2070731"/>
                <a:gd name="connsiteX211" fmla="*/ 1417125 w 5994407"/>
                <a:gd name="connsiteY211" fmla="*/ 1395228 h 2070731"/>
                <a:gd name="connsiteX212" fmla="*/ 1441839 w 5994407"/>
                <a:gd name="connsiteY212" fmla="*/ 1403466 h 2070731"/>
                <a:gd name="connsiteX213" fmla="*/ 1491266 w 5994407"/>
                <a:gd name="connsiteY213" fmla="*/ 1436417 h 2070731"/>
                <a:gd name="connsiteX214" fmla="*/ 1540693 w 5994407"/>
                <a:gd name="connsiteY214" fmla="*/ 1452893 h 2070731"/>
                <a:gd name="connsiteX215" fmla="*/ 1573644 w 5994407"/>
                <a:gd name="connsiteY215" fmla="*/ 1469369 h 2070731"/>
                <a:gd name="connsiteX216" fmla="*/ 1598358 w 5994407"/>
                <a:gd name="connsiteY216" fmla="*/ 1485844 h 2070731"/>
                <a:gd name="connsiteX217" fmla="*/ 1639547 w 5994407"/>
                <a:gd name="connsiteY217" fmla="*/ 1494082 h 2070731"/>
                <a:gd name="connsiteX218" fmla="*/ 1664261 w 5994407"/>
                <a:gd name="connsiteY218" fmla="*/ 1502320 h 2070731"/>
                <a:gd name="connsiteX219" fmla="*/ 1688974 w 5994407"/>
                <a:gd name="connsiteY219" fmla="*/ 1518796 h 2070731"/>
                <a:gd name="connsiteX220" fmla="*/ 1771353 w 5994407"/>
                <a:gd name="connsiteY220" fmla="*/ 1543509 h 2070731"/>
                <a:gd name="connsiteX221" fmla="*/ 1837255 w 5994407"/>
                <a:gd name="connsiteY221" fmla="*/ 1568223 h 2070731"/>
                <a:gd name="connsiteX222" fmla="*/ 1878444 w 5994407"/>
                <a:gd name="connsiteY222" fmla="*/ 1584698 h 2070731"/>
                <a:gd name="connsiteX223" fmla="*/ 1936109 w 5994407"/>
                <a:gd name="connsiteY223" fmla="*/ 1592936 h 2070731"/>
                <a:gd name="connsiteX224" fmla="*/ 2034963 w 5994407"/>
                <a:gd name="connsiteY224" fmla="*/ 1609412 h 2070731"/>
                <a:gd name="connsiteX225" fmla="*/ 2158531 w 5994407"/>
                <a:gd name="connsiteY225" fmla="*/ 1625888 h 2070731"/>
                <a:gd name="connsiteX226" fmla="*/ 2331525 w 5994407"/>
                <a:gd name="connsiteY226" fmla="*/ 1634125 h 2070731"/>
                <a:gd name="connsiteX227" fmla="*/ 2488044 w 5994407"/>
                <a:gd name="connsiteY227" fmla="*/ 1650601 h 2070731"/>
                <a:gd name="connsiteX228" fmla="*/ 2611612 w 5994407"/>
                <a:gd name="connsiteY228" fmla="*/ 1675315 h 2070731"/>
                <a:gd name="connsiteX229" fmla="*/ 2702228 w 5994407"/>
                <a:gd name="connsiteY229" fmla="*/ 1691790 h 2070731"/>
                <a:gd name="connsiteX230" fmla="*/ 2850509 w 5994407"/>
                <a:gd name="connsiteY230" fmla="*/ 1700028 h 2070731"/>
                <a:gd name="connsiteX231" fmla="*/ 4061471 w 5994407"/>
                <a:gd name="connsiteY231" fmla="*/ 1708266 h 2070731"/>
                <a:gd name="connsiteX232" fmla="*/ 4086185 w 5994407"/>
                <a:gd name="connsiteY232" fmla="*/ 1716504 h 2070731"/>
                <a:gd name="connsiteX233" fmla="*/ 4399223 w 5994407"/>
                <a:gd name="connsiteY233" fmla="*/ 1732980 h 2070731"/>
                <a:gd name="connsiteX234" fmla="*/ 4877017 w 5994407"/>
                <a:gd name="connsiteY234" fmla="*/ 1724742 h 2070731"/>
                <a:gd name="connsiteX235" fmla="*/ 5041774 w 5994407"/>
                <a:gd name="connsiteY235" fmla="*/ 1700028 h 2070731"/>
                <a:gd name="connsiteX236" fmla="*/ 5091201 w 5994407"/>
                <a:gd name="connsiteY236" fmla="*/ 1658839 h 2070731"/>
                <a:gd name="connsiteX237" fmla="*/ 5132390 w 5994407"/>
                <a:gd name="connsiteY237" fmla="*/ 1617650 h 2070731"/>
                <a:gd name="connsiteX238" fmla="*/ 5157104 w 5994407"/>
                <a:gd name="connsiteY238" fmla="*/ 1559985 h 2070731"/>
                <a:gd name="connsiteX239" fmla="*/ 5165342 w 5994407"/>
                <a:gd name="connsiteY239" fmla="*/ 1527034 h 2070731"/>
                <a:gd name="connsiteX240" fmla="*/ 5181817 w 5994407"/>
                <a:gd name="connsiteY240" fmla="*/ 1444655 h 2070731"/>
                <a:gd name="connsiteX241" fmla="*/ 5173580 w 5994407"/>
                <a:gd name="connsiteY241" fmla="*/ 1246947 h 2070731"/>
                <a:gd name="connsiteX242" fmla="*/ 5157104 w 5994407"/>
                <a:gd name="connsiteY242" fmla="*/ 1197520 h 2070731"/>
                <a:gd name="connsiteX243" fmla="*/ 5148866 w 5994407"/>
                <a:gd name="connsiteY243" fmla="*/ 1172807 h 2070731"/>
                <a:gd name="connsiteX244" fmla="*/ 5173580 w 5994407"/>
                <a:gd name="connsiteY244" fmla="*/ 1164569 h 2070731"/>
                <a:gd name="connsiteX245" fmla="*/ 5198293 w 5994407"/>
                <a:gd name="connsiteY245" fmla="*/ 1172807 h 2070731"/>
                <a:gd name="connsiteX246" fmla="*/ 5247720 w 5994407"/>
                <a:gd name="connsiteY246" fmla="*/ 1213996 h 2070731"/>
                <a:gd name="connsiteX247" fmla="*/ 5272434 w 5994407"/>
                <a:gd name="connsiteY247" fmla="*/ 1230471 h 2070731"/>
                <a:gd name="connsiteX248" fmla="*/ 5313623 w 5994407"/>
                <a:gd name="connsiteY248" fmla="*/ 1279898 h 2070731"/>
                <a:gd name="connsiteX249" fmla="*/ 5305385 w 5994407"/>
                <a:gd name="connsiteY249" fmla="*/ 1304612 h 2070731"/>
                <a:gd name="connsiteX250" fmla="*/ 5280671 w 5994407"/>
                <a:gd name="connsiteY250" fmla="*/ 1321088 h 2070731"/>
                <a:gd name="connsiteX251" fmla="*/ 5288909 w 5994407"/>
                <a:gd name="connsiteY251" fmla="*/ 1403466 h 2070731"/>
                <a:gd name="connsiteX252" fmla="*/ 5280671 w 5994407"/>
                <a:gd name="connsiteY252" fmla="*/ 1535271 h 2070731"/>
                <a:gd name="connsiteX253" fmla="*/ 5255958 w 5994407"/>
                <a:gd name="connsiteY253" fmla="*/ 1609412 h 2070731"/>
                <a:gd name="connsiteX254" fmla="*/ 5239482 w 5994407"/>
                <a:gd name="connsiteY254" fmla="*/ 1675315 h 2070731"/>
                <a:gd name="connsiteX255" fmla="*/ 5223007 w 5994407"/>
                <a:gd name="connsiteY255" fmla="*/ 1724742 h 2070731"/>
                <a:gd name="connsiteX256" fmla="*/ 5321861 w 5994407"/>
                <a:gd name="connsiteY256" fmla="*/ 1691790 h 2070731"/>
                <a:gd name="connsiteX257" fmla="*/ 5346574 w 5994407"/>
                <a:gd name="connsiteY257" fmla="*/ 1683553 h 2070731"/>
                <a:gd name="connsiteX258" fmla="*/ 5461904 w 5994407"/>
                <a:gd name="connsiteY258" fmla="*/ 1675315 h 2070731"/>
                <a:gd name="connsiteX259" fmla="*/ 5494855 w 5994407"/>
                <a:gd name="connsiteY259" fmla="*/ 1667077 h 2070731"/>
                <a:gd name="connsiteX260" fmla="*/ 5536044 w 5994407"/>
                <a:gd name="connsiteY260" fmla="*/ 1658839 h 2070731"/>
                <a:gd name="connsiteX261" fmla="*/ 5560758 w 5994407"/>
                <a:gd name="connsiteY261" fmla="*/ 1650601 h 2070731"/>
                <a:gd name="connsiteX262" fmla="*/ 5585471 w 5994407"/>
                <a:gd name="connsiteY262" fmla="*/ 1634125 h 2070731"/>
                <a:gd name="connsiteX263" fmla="*/ 5626661 w 5994407"/>
                <a:gd name="connsiteY263" fmla="*/ 1559985 h 2070731"/>
                <a:gd name="connsiteX264" fmla="*/ 5618423 w 5994407"/>
                <a:gd name="connsiteY264" fmla="*/ 1502320 h 2070731"/>
                <a:gd name="connsiteX265" fmla="*/ 5593709 w 5994407"/>
                <a:gd name="connsiteY265" fmla="*/ 1494082 h 2070731"/>
                <a:gd name="connsiteX266" fmla="*/ 5585471 w 5994407"/>
                <a:gd name="connsiteY266" fmla="*/ 1461131 h 2070731"/>
                <a:gd name="connsiteX267" fmla="*/ 5610185 w 5994407"/>
                <a:gd name="connsiteY267" fmla="*/ 1436417 h 2070731"/>
                <a:gd name="connsiteX268" fmla="*/ 5684325 w 5994407"/>
                <a:gd name="connsiteY268" fmla="*/ 1436417 h 2070731"/>
                <a:gd name="connsiteX269" fmla="*/ 5741990 w 5994407"/>
                <a:gd name="connsiteY269" fmla="*/ 1452893 h 2070731"/>
                <a:gd name="connsiteX270" fmla="*/ 5791417 w 5994407"/>
                <a:gd name="connsiteY270" fmla="*/ 1477607 h 2070731"/>
                <a:gd name="connsiteX271" fmla="*/ 5832607 w 5994407"/>
                <a:gd name="connsiteY271" fmla="*/ 1510558 h 2070731"/>
                <a:gd name="connsiteX272" fmla="*/ 5857320 w 5994407"/>
                <a:gd name="connsiteY272" fmla="*/ 1543509 h 2070731"/>
                <a:gd name="connsiteX273" fmla="*/ 5882034 w 5994407"/>
                <a:gd name="connsiteY273" fmla="*/ 1568223 h 2070731"/>
                <a:gd name="connsiteX274" fmla="*/ 5890271 w 5994407"/>
                <a:gd name="connsiteY274" fmla="*/ 1650601 h 2070731"/>
                <a:gd name="connsiteX275" fmla="*/ 5783180 w 5994407"/>
                <a:gd name="connsiteY275" fmla="*/ 1642363 h 2070731"/>
                <a:gd name="connsiteX276" fmla="*/ 5717277 w 5994407"/>
                <a:gd name="connsiteY276" fmla="*/ 1642363 h 2070731"/>
                <a:gd name="connsiteX277" fmla="*/ 5692563 w 5994407"/>
                <a:gd name="connsiteY277" fmla="*/ 1667077 h 2070731"/>
                <a:gd name="connsiteX278" fmla="*/ 5676088 w 5994407"/>
                <a:gd name="connsiteY278" fmla="*/ 1691790 h 2070731"/>
                <a:gd name="connsiteX279" fmla="*/ 5651374 w 5994407"/>
                <a:gd name="connsiteY279" fmla="*/ 1708266 h 2070731"/>
                <a:gd name="connsiteX280" fmla="*/ 5626661 w 5994407"/>
                <a:gd name="connsiteY280" fmla="*/ 1732980 h 2070731"/>
                <a:gd name="connsiteX281" fmla="*/ 5577234 w 5994407"/>
                <a:gd name="connsiteY281" fmla="*/ 1757693 h 2070731"/>
                <a:gd name="connsiteX282" fmla="*/ 5552520 w 5994407"/>
                <a:gd name="connsiteY282" fmla="*/ 1774169 h 2070731"/>
                <a:gd name="connsiteX283" fmla="*/ 5527807 w 5994407"/>
                <a:gd name="connsiteY283" fmla="*/ 1782407 h 2070731"/>
                <a:gd name="connsiteX284" fmla="*/ 5494855 w 5994407"/>
                <a:gd name="connsiteY284" fmla="*/ 1798882 h 2070731"/>
                <a:gd name="connsiteX285" fmla="*/ 5437190 w 5994407"/>
                <a:gd name="connsiteY285" fmla="*/ 1815358 h 2070731"/>
                <a:gd name="connsiteX286" fmla="*/ 5412477 w 5994407"/>
                <a:gd name="connsiteY286" fmla="*/ 1823596 h 2070731"/>
                <a:gd name="connsiteX287" fmla="*/ 5371288 w 5994407"/>
                <a:gd name="connsiteY287" fmla="*/ 1815358 h 2070731"/>
                <a:gd name="connsiteX288" fmla="*/ 5420715 w 5994407"/>
                <a:gd name="connsiteY288" fmla="*/ 1798882 h 2070731"/>
                <a:gd name="connsiteX289" fmla="*/ 5445428 w 5994407"/>
                <a:gd name="connsiteY289" fmla="*/ 1790644 h 2070731"/>
                <a:gd name="connsiteX290" fmla="*/ 5470142 w 5994407"/>
                <a:gd name="connsiteY290" fmla="*/ 1782407 h 2070731"/>
                <a:gd name="connsiteX291" fmla="*/ 5610185 w 5994407"/>
                <a:gd name="connsiteY291" fmla="*/ 1790644 h 2070731"/>
                <a:gd name="connsiteX292" fmla="*/ 5634898 w 5994407"/>
                <a:gd name="connsiteY292" fmla="*/ 1798882 h 2070731"/>
                <a:gd name="connsiteX293" fmla="*/ 5667850 w 5994407"/>
                <a:gd name="connsiteY293" fmla="*/ 1807120 h 2070731"/>
                <a:gd name="connsiteX294" fmla="*/ 5758466 w 5994407"/>
                <a:gd name="connsiteY294" fmla="*/ 1831834 h 2070731"/>
                <a:gd name="connsiteX295" fmla="*/ 5824369 w 5994407"/>
                <a:gd name="connsiteY295" fmla="*/ 1848309 h 2070731"/>
                <a:gd name="connsiteX296" fmla="*/ 5873796 w 5994407"/>
                <a:gd name="connsiteY296" fmla="*/ 1856547 h 2070731"/>
                <a:gd name="connsiteX297" fmla="*/ 5882034 w 5994407"/>
                <a:gd name="connsiteY297" fmla="*/ 1831834 h 2070731"/>
                <a:gd name="connsiteX298" fmla="*/ 5882034 w 5994407"/>
                <a:gd name="connsiteY298" fmla="*/ 1782407 h 2070731"/>
                <a:gd name="connsiteX299" fmla="*/ 5906747 w 5994407"/>
                <a:gd name="connsiteY299" fmla="*/ 1765931 h 2070731"/>
                <a:gd name="connsiteX300" fmla="*/ 5956174 w 5994407"/>
                <a:gd name="connsiteY300" fmla="*/ 1790644 h 2070731"/>
                <a:gd name="connsiteX301" fmla="*/ 5972650 w 5994407"/>
                <a:gd name="connsiteY301" fmla="*/ 1815358 h 2070731"/>
                <a:gd name="connsiteX302" fmla="*/ 5980888 w 5994407"/>
                <a:gd name="connsiteY302" fmla="*/ 1848309 h 2070731"/>
                <a:gd name="connsiteX303" fmla="*/ 5989125 w 5994407"/>
                <a:gd name="connsiteY303" fmla="*/ 1873023 h 2070731"/>
                <a:gd name="connsiteX304" fmla="*/ 5964412 w 5994407"/>
                <a:gd name="connsiteY304" fmla="*/ 2070731 h 2070731"/>
                <a:gd name="connsiteX305" fmla="*/ 5914985 w 5994407"/>
                <a:gd name="connsiteY305" fmla="*/ 2062493 h 2070731"/>
                <a:gd name="connsiteX306" fmla="*/ 5898509 w 5994407"/>
                <a:gd name="connsiteY306" fmla="*/ 2013066 h 2070731"/>
                <a:gd name="connsiteX307" fmla="*/ 5890271 w 5994407"/>
                <a:gd name="connsiteY307" fmla="*/ 1988353 h 2070731"/>
                <a:gd name="connsiteX308" fmla="*/ 5857320 w 5994407"/>
                <a:gd name="connsiteY308" fmla="*/ 1971877 h 2070731"/>
                <a:gd name="connsiteX309" fmla="*/ 5651374 w 5994407"/>
                <a:gd name="connsiteY309" fmla="*/ 1955401 h 2070731"/>
                <a:gd name="connsiteX310" fmla="*/ 5585471 w 5994407"/>
                <a:gd name="connsiteY310" fmla="*/ 1938925 h 2070731"/>
                <a:gd name="connsiteX311" fmla="*/ 5560758 w 5994407"/>
                <a:gd name="connsiteY311" fmla="*/ 1930688 h 2070731"/>
                <a:gd name="connsiteX312" fmla="*/ 5453666 w 5994407"/>
                <a:gd name="connsiteY312" fmla="*/ 1922450 h 2070731"/>
                <a:gd name="connsiteX313" fmla="*/ 5404239 w 5994407"/>
                <a:gd name="connsiteY313" fmla="*/ 1914212 h 2070731"/>
                <a:gd name="connsiteX314" fmla="*/ 5379525 w 5994407"/>
                <a:gd name="connsiteY314" fmla="*/ 1905974 h 2070731"/>
                <a:gd name="connsiteX315" fmla="*/ 5346574 w 5994407"/>
                <a:gd name="connsiteY315" fmla="*/ 1897736 h 2070731"/>
                <a:gd name="connsiteX316" fmla="*/ 5297147 w 5994407"/>
                <a:gd name="connsiteY316" fmla="*/ 1881261 h 2070731"/>
                <a:gd name="connsiteX317" fmla="*/ 5272434 w 5994407"/>
                <a:gd name="connsiteY317" fmla="*/ 1873023 h 2070731"/>
                <a:gd name="connsiteX318" fmla="*/ 5239482 w 5994407"/>
                <a:gd name="connsiteY318" fmla="*/ 1864785 h 2070731"/>
                <a:gd name="connsiteX319" fmla="*/ 5214769 w 5994407"/>
                <a:gd name="connsiteY319" fmla="*/ 1856547 h 2070731"/>
                <a:gd name="connsiteX320" fmla="*/ 5173580 w 5994407"/>
                <a:gd name="connsiteY320" fmla="*/ 1848309 h 2070731"/>
                <a:gd name="connsiteX321" fmla="*/ 4811115 w 5994407"/>
                <a:gd name="connsiteY321" fmla="*/ 1856547 h 2070731"/>
                <a:gd name="connsiteX322" fmla="*/ 4778163 w 5994407"/>
                <a:gd name="connsiteY322" fmla="*/ 1864785 h 2070731"/>
                <a:gd name="connsiteX323" fmla="*/ 4720498 w 5994407"/>
                <a:gd name="connsiteY323" fmla="*/ 1873023 h 2070731"/>
                <a:gd name="connsiteX324" fmla="*/ 4539266 w 5994407"/>
                <a:gd name="connsiteY324" fmla="*/ 1897736 h 2070731"/>
                <a:gd name="connsiteX325" fmla="*/ 3904953 w 5994407"/>
                <a:gd name="connsiteY325" fmla="*/ 1889498 h 2070731"/>
                <a:gd name="connsiteX326" fmla="*/ 3781385 w 5994407"/>
                <a:gd name="connsiteY326" fmla="*/ 1881261 h 2070731"/>
                <a:gd name="connsiteX327" fmla="*/ 3748434 w 5994407"/>
                <a:gd name="connsiteY327" fmla="*/ 1873023 h 2070731"/>
                <a:gd name="connsiteX328" fmla="*/ 3690769 w 5994407"/>
                <a:gd name="connsiteY328" fmla="*/ 1864785 h 2070731"/>
                <a:gd name="connsiteX329" fmla="*/ 3649580 w 5994407"/>
                <a:gd name="connsiteY329" fmla="*/ 1856547 h 2070731"/>
                <a:gd name="connsiteX330" fmla="*/ 3558963 w 5994407"/>
                <a:gd name="connsiteY330" fmla="*/ 1848309 h 2070731"/>
                <a:gd name="connsiteX331" fmla="*/ 3493061 w 5994407"/>
                <a:gd name="connsiteY331" fmla="*/ 1840071 h 2070731"/>
                <a:gd name="connsiteX332" fmla="*/ 3460109 w 5994407"/>
                <a:gd name="connsiteY332" fmla="*/ 1831834 h 2070731"/>
                <a:gd name="connsiteX333" fmla="*/ 3361255 w 5994407"/>
                <a:gd name="connsiteY333" fmla="*/ 1823596 h 2070731"/>
                <a:gd name="connsiteX334" fmla="*/ 3188261 w 5994407"/>
                <a:gd name="connsiteY334" fmla="*/ 1807120 h 2070731"/>
                <a:gd name="connsiteX335" fmla="*/ 3048217 w 5994407"/>
                <a:gd name="connsiteY335" fmla="*/ 1790644 h 2070731"/>
                <a:gd name="connsiteX336" fmla="*/ 2430380 w 5994407"/>
                <a:gd name="connsiteY336" fmla="*/ 1774169 h 2070731"/>
                <a:gd name="connsiteX337" fmla="*/ 2232671 w 5994407"/>
                <a:gd name="connsiteY337" fmla="*/ 1765931 h 2070731"/>
                <a:gd name="connsiteX338" fmla="*/ 2175007 w 5994407"/>
                <a:gd name="connsiteY338" fmla="*/ 1757693 h 2070731"/>
                <a:gd name="connsiteX339" fmla="*/ 1944347 w 5994407"/>
                <a:gd name="connsiteY339" fmla="*/ 1741217 h 2070731"/>
                <a:gd name="connsiteX340" fmla="*/ 1853731 w 5994407"/>
                <a:gd name="connsiteY340" fmla="*/ 1724742 h 2070731"/>
                <a:gd name="connsiteX341" fmla="*/ 1771353 w 5994407"/>
                <a:gd name="connsiteY341" fmla="*/ 1700028 h 2070731"/>
                <a:gd name="connsiteX342" fmla="*/ 1754878 w 5994407"/>
                <a:gd name="connsiteY342" fmla="*/ 1683553 h 2070731"/>
                <a:gd name="connsiteX343" fmla="*/ 1647785 w 5994407"/>
                <a:gd name="connsiteY343" fmla="*/ 1642363 h 2070731"/>
                <a:gd name="connsiteX344" fmla="*/ 1590120 w 5994407"/>
                <a:gd name="connsiteY344" fmla="*/ 1617650 h 2070731"/>
                <a:gd name="connsiteX345" fmla="*/ 1565407 w 5994407"/>
                <a:gd name="connsiteY345" fmla="*/ 1601174 h 2070731"/>
                <a:gd name="connsiteX346" fmla="*/ 1524217 w 5994407"/>
                <a:gd name="connsiteY346" fmla="*/ 1576461 h 2070731"/>
                <a:gd name="connsiteX347" fmla="*/ 1491266 w 5994407"/>
                <a:gd name="connsiteY347" fmla="*/ 1543509 h 2070731"/>
                <a:gd name="connsiteX348" fmla="*/ 1433601 w 5994407"/>
                <a:gd name="connsiteY348" fmla="*/ 1518796 h 2070731"/>
                <a:gd name="connsiteX349" fmla="*/ 1359461 w 5994407"/>
                <a:gd name="connsiteY349" fmla="*/ 1477607 h 2070731"/>
                <a:gd name="connsiteX350" fmla="*/ 1326509 w 5994407"/>
                <a:gd name="connsiteY350" fmla="*/ 1452893 h 2070731"/>
                <a:gd name="connsiteX351" fmla="*/ 1301796 w 5994407"/>
                <a:gd name="connsiteY351" fmla="*/ 1444655 h 2070731"/>
                <a:gd name="connsiteX352" fmla="*/ 1252369 w 5994407"/>
                <a:gd name="connsiteY352" fmla="*/ 1403466 h 2070731"/>
                <a:gd name="connsiteX353" fmla="*/ 1194704 w 5994407"/>
                <a:gd name="connsiteY353" fmla="*/ 1386990 h 2070731"/>
                <a:gd name="connsiteX354" fmla="*/ 1145277 w 5994407"/>
                <a:gd name="connsiteY354" fmla="*/ 1370515 h 2070731"/>
                <a:gd name="connsiteX355" fmla="*/ 964044 w 5994407"/>
                <a:gd name="connsiteY355" fmla="*/ 1378753 h 2070731"/>
                <a:gd name="connsiteX356" fmla="*/ 939331 w 5994407"/>
                <a:gd name="connsiteY356" fmla="*/ 1386990 h 2070731"/>
                <a:gd name="connsiteX357" fmla="*/ 922855 w 5994407"/>
                <a:gd name="connsiteY357" fmla="*/ 1411704 h 2070731"/>
                <a:gd name="connsiteX358" fmla="*/ 898142 w 5994407"/>
                <a:gd name="connsiteY358" fmla="*/ 1428180 h 2070731"/>
                <a:gd name="connsiteX359" fmla="*/ 889904 w 5994407"/>
                <a:gd name="connsiteY359" fmla="*/ 1469369 h 2070731"/>
                <a:gd name="connsiteX360" fmla="*/ 881666 w 5994407"/>
                <a:gd name="connsiteY360" fmla="*/ 1494082 h 2070731"/>
                <a:gd name="connsiteX361" fmla="*/ 865190 w 5994407"/>
                <a:gd name="connsiteY361" fmla="*/ 1658839 h 2070731"/>
                <a:gd name="connsiteX362" fmla="*/ 848715 w 5994407"/>
                <a:gd name="connsiteY362" fmla="*/ 1708266 h 2070731"/>
                <a:gd name="connsiteX363" fmla="*/ 832239 w 5994407"/>
                <a:gd name="connsiteY363" fmla="*/ 1757693 h 2070731"/>
                <a:gd name="connsiteX364" fmla="*/ 824001 w 5994407"/>
                <a:gd name="connsiteY364" fmla="*/ 1782407 h 2070731"/>
                <a:gd name="connsiteX365" fmla="*/ 807525 w 5994407"/>
                <a:gd name="connsiteY365" fmla="*/ 1807120 h 2070731"/>
                <a:gd name="connsiteX366" fmla="*/ 782812 w 5994407"/>
                <a:gd name="connsiteY366" fmla="*/ 1823596 h 2070731"/>
                <a:gd name="connsiteX367" fmla="*/ 766336 w 5994407"/>
                <a:gd name="connsiteY367" fmla="*/ 1790644 h 2070731"/>
                <a:gd name="connsiteX368" fmla="*/ 733385 w 5994407"/>
                <a:gd name="connsiteY368" fmla="*/ 1807120 h 2070731"/>
                <a:gd name="connsiteX369" fmla="*/ 708671 w 5994407"/>
                <a:gd name="connsiteY369" fmla="*/ 1823596 h 2070731"/>
                <a:gd name="connsiteX370" fmla="*/ 700434 w 5994407"/>
                <a:gd name="connsiteY370" fmla="*/ 1831834 h 2070731"/>
                <a:gd name="connsiteX371" fmla="*/ 749861 w 5994407"/>
                <a:gd name="connsiteY371" fmla="*/ 1823596 h 2070731"/>
                <a:gd name="connsiteX372" fmla="*/ 774574 w 5994407"/>
                <a:gd name="connsiteY372" fmla="*/ 1807120 h 2070731"/>
                <a:gd name="connsiteX373" fmla="*/ 782812 w 5994407"/>
                <a:gd name="connsiteY373" fmla="*/ 1782407 h 2070731"/>
                <a:gd name="connsiteX374" fmla="*/ 733385 w 5994407"/>
                <a:gd name="connsiteY374" fmla="*/ 1774169 h 2070731"/>
                <a:gd name="connsiteX375" fmla="*/ 618055 w 5994407"/>
                <a:gd name="connsiteY375" fmla="*/ 1765931 h 2070731"/>
                <a:gd name="connsiteX376" fmla="*/ 560390 w 5994407"/>
                <a:gd name="connsiteY376" fmla="*/ 1732980 h 2070731"/>
                <a:gd name="connsiteX377" fmla="*/ 601580 w 5994407"/>
                <a:gd name="connsiteY377" fmla="*/ 1708266 h 2070731"/>
                <a:gd name="connsiteX378" fmla="*/ 659244 w 5994407"/>
                <a:gd name="connsiteY378" fmla="*/ 1691790 h 2070731"/>
                <a:gd name="connsiteX379" fmla="*/ 725147 w 5994407"/>
                <a:gd name="connsiteY379" fmla="*/ 1675315 h 2070731"/>
                <a:gd name="connsiteX380" fmla="*/ 758098 w 5994407"/>
                <a:gd name="connsiteY380" fmla="*/ 1658839 h 2070731"/>
                <a:gd name="connsiteX381" fmla="*/ 799288 w 5994407"/>
                <a:gd name="connsiteY381" fmla="*/ 1625888 h 2070731"/>
                <a:gd name="connsiteX382" fmla="*/ 824001 w 5994407"/>
                <a:gd name="connsiteY382" fmla="*/ 1601174 h 2070731"/>
                <a:gd name="connsiteX383" fmla="*/ 848715 w 5994407"/>
                <a:gd name="connsiteY383" fmla="*/ 1584698 h 2070731"/>
                <a:gd name="connsiteX384" fmla="*/ 799288 w 5994407"/>
                <a:gd name="connsiteY384" fmla="*/ 1551747 h 2070731"/>
                <a:gd name="connsiteX385" fmla="*/ 774574 w 5994407"/>
                <a:gd name="connsiteY385" fmla="*/ 1535271 h 2070731"/>
                <a:gd name="connsiteX386" fmla="*/ 609817 w 5994407"/>
                <a:gd name="connsiteY386" fmla="*/ 1518796 h 2070731"/>
                <a:gd name="connsiteX387" fmla="*/ 560390 w 5994407"/>
                <a:gd name="connsiteY387" fmla="*/ 1502320 h 2070731"/>
                <a:gd name="connsiteX388" fmla="*/ 527439 w 5994407"/>
                <a:gd name="connsiteY388" fmla="*/ 1485844 h 2070731"/>
                <a:gd name="connsiteX389" fmla="*/ 486250 w 5994407"/>
                <a:gd name="connsiteY389" fmla="*/ 1477607 h 2070731"/>
                <a:gd name="connsiteX390" fmla="*/ 436823 w 5994407"/>
                <a:gd name="connsiteY390" fmla="*/ 1461131 h 2070731"/>
                <a:gd name="connsiteX391" fmla="*/ 395634 w 5994407"/>
                <a:gd name="connsiteY391" fmla="*/ 1452893 h 2070731"/>
                <a:gd name="connsiteX392" fmla="*/ 362682 w 5994407"/>
                <a:gd name="connsiteY392" fmla="*/ 1444655 h 2070731"/>
                <a:gd name="connsiteX393" fmla="*/ 247353 w 5994407"/>
                <a:gd name="connsiteY393" fmla="*/ 1428180 h 2070731"/>
                <a:gd name="connsiteX394" fmla="*/ 132023 w 5994407"/>
                <a:gd name="connsiteY394" fmla="*/ 1419942 h 2070731"/>
                <a:gd name="connsiteX395" fmla="*/ 651007 w 5994407"/>
                <a:gd name="connsiteY395" fmla="*/ 1403466 h 2070731"/>
                <a:gd name="connsiteX396" fmla="*/ 700434 w 5994407"/>
                <a:gd name="connsiteY396" fmla="*/ 1395228 h 2070731"/>
                <a:gd name="connsiteX397" fmla="*/ 766336 w 5994407"/>
                <a:gd name="connsiteY397" fmla="*/ 1386990 h 2070731"/>
                <a:gd name="connsiteX398" fmla="*/ 791050 w 5994407"/>
                <a:gd name="connsiteY398" fmla="*/ 1378753 h 2070731"/>
                <a:gd name="connsiteX399" fmla="*/ 832239 w 5994407"/>
                <a:gd name="connsiteY399" fmla="*/ 1370515 h 2070731"/>
                <a:gd name="connsiteX400" fmla="*/ 865190 w 5994407"/>
                <a:gd name="connsiteY400" fmla="*/ 1362277 h 2070731"/>
                <a:gd name="connsiteX401" fmla="*/ 832239 w 5994407"/>
                <a:gd name="connsiteY401" fmla="*/ 1345801 h 2070731"/>
                <a:gd name="connsiteX402" fmla="*/ 799288 w 5994407"/>
                <a:gd name="connsiteY402" fmla="*/ 1337563 h 2070731"/>
                <a:gd name="connsiteX403" fmla="*/ 774574 w 5994407"/>
                <a:gd name="connsiteY403" fmla="*/ 1329325 h 2070731"/>
                <a:gd name="connsiteX404" fmla="*/ 733385 w 5994407"/>
                <a:gd name="connsiteY404" fmla="*/ 1321088 h 2070731"/>
                <a:gd name="connsiteX405" fmla="*/ 683958 w 5994407"/>
                <a:gd name="connsiteY405" fmla="*/ 1304612 h 2070731"/>
                <a:gd name="connsiteX406" fmla="*/ 634531 w 5994407"/>
                <a:gd name="connsiteY406" fmla="*/ 1288136 h 2070731"/>
                <a:gd name="connsiteX407" fmla="*/ 609817 w 5994407"/>
                <a:gd name="connsiteY407" fmla="*/ 1279898 h 2070731"/>
                <a:gd name="connsiteX408" fmla="*/ 552153 w 5994407"/>
                <a:gd name="connsiteY408" fmla="*/ 1271661 h 2070731"/>
                <a:gd name="connsiteX409" fmla="*/ 502725 w 5994407"/>
                <a:gd name="connsiteY409" fmla="*/ 1255185 h 2070731"/>
                <a:gd name="connsiteX410" fmla="*/ 478012 w 5994407"/>
                <a:gd name="connsiteY410" fmla="*/ 1246947 h 2070731"/>
                <a:gd name="connsiteX411" fmla="*/ 436823 w 5994407"/>
                <a:gd name="connsiteY411" fmla="*/ 1230471 h 2070731"/>
                <a:gd name="connsiteX412" fmla="*/ 395634 w 5994407"/>
                <a:gd name="connsiteY412" fmla="*/ 1222234 h 2070731"/>
                <a:gd name="connsiteX413" fmla="*/ 370920 w 5994407"/>
                <a:gd name="connsiteY413" fmla="*/ 1213996 h 2070731"/>
                <a:gd name="connsiteX414" fmla="*/ 337969 w 5994407"/>
                <a:gd name="connsiteY414" fmla="*/ 1205758 h 2070731"/>
                <a:gd name="connsiteX415" fmla="*/ 288542 w 5994407"/>
                <a:gd name="connsiteY415" fmla="*/ 1189282 h 2070731"/>
                <a:gd name="connsiteX416" fmla="*/ 247353 w 5994407"/>
                <a:gd name="connsiteY416" fmla="*/ 1181044 h 2070731"/>
                <a:gd name="connsiteX417" fmla="*/ 181450 w 5994407"/>
                <a:gd name="connsiteY417" fmla="*/ 1164569 h 2070731"/>
                <a:gd name="connsiteX418" fmla="*/ 82596 w 5994407"/>
                <a:gd name="connsiteY418" fmla="*/ 1156331 h 2070731"/>
                <a:gd name="connsiteX419" fmla="*/ 33169 w 5994407"/>
                <a:gd name="connsiteY419" fmla="*/ 1139855 h 2070731"/>
                <a:gd name="connsiteX420" fmla="*/ 82596 w 5994407"/>
                <a:gd name="connsiteY420" fmla="*/ 1123380 h 2070731"/>
                <a:gd name="connsiteX421" fmla="*/ 107309 w 5994407"/>
                <a:gd name="connsiteY421" fmla="*/ 1115142 h 2070731"/>
                <a:gd name="connsiteX422" fmla="*/ 41407 w 5994407"/>
                <a:gd name="connsiteY422" fmla="*/ 1049239 h 2070731"/>
                <a:gd name="connsiteX423" fmla="*/ 16693 w 5994407"/>
                <a:gd name="connsiteY423" fmla="*/ 1008050 h 2070731"/>
                <a:gd name="connsiteX424" fmla="*/ 217 w 5994407"/>
                <a:gd name="connsiteY424" fmla="*/ 975098 h 2070731"/>
                <a:gd name="connsiteX425" fmla="*/ 24931 w 5994407"/>
                <a:gd name="connsiteY425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72883 w 5994407"/>
                <a:gd name="connsiteY199" fmla="*/ 1118143 h 2070731"/>
                <a:gd name="connsiteX200" fmla="*/ 1400650 w 5994407"/>
                <a:gd name="connsiteY200" fmla="*/ 1106904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458315 w 5994407"/>
                <a:gd name="connsiteY176" fmla="*/ 1024525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74790 w 5994407"/>
                <a:gd name="connsiteY198" fmla="*/ 1139855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31309 w 5994407"/>
                <a:gd name="connsiteY182" fmla="*/ 1106904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64261 w 5994407"/>
                <a:gd name="connsiteY183" fmla="*/ 1115142 h 2070731"/>
                <a:gd name="connsiteX184" fmla="*/ 1721925 w 5994407"/>
                <a:gd name="connsiteY184" fmla="*/ 1139855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64261 w 5994407"/>
                <a:gd name="connsiteY183" fmla="*/ 1115142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54877 w 5994407"/>
                <a:gd name="connsiteY188" fmla="*/ 1279898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62898 w 5994407"/>
                <a:gd name="connsiteY113" fmla="*/ 464353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15366 w 5994407"/>
                <a:gd name="connsiteY188" fmla="*/ 1231920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91120 w 5994407"/>
                <a:gd name="connsiteY113" fmla="*/ 458709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15366 w 5994407"/>
                <a:gd name="connsiteY188" fmla="*/ 1231920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112325 w 5994407"/>
                <a:gd name="connsiteY146" fmla="*/ 505542 h 2070731"/>
                <a:gd name="connsiteX147" fmla="*/ 1120563 w 5994407"/>
                <a:gd name="connsiteY147" fmla="*/ 530255 h 2070731"/>
                <a:gd name="connsiteX148" fmla="*/ 1137039 w 5994407"/>
                <a:gd name="connsiteY148" fmla="*/ 662061 h 2070731"/>
                <a:gd name="connsiteX149" fmla="*/ 1128801 w 5994407"/>
                <a:gd name="connsiteY149" fmla="*/ 818580 h 2070731"/>
                <a:gd name="connsiteX150" fmla="*/ 1104088 w 5994407"/>
                <a:gd name="connsiteY150" fmla="*/ 868007 h 2070731"/>
                <a:gd name="connsiteX151" fmla="*/ 1087612 w 5994407"/>
                <a:gd name="connsiteY151" fmla="*/ 917434 h 2070731"/>
                <a:gd name="connsiteX152" fmla="*/ 1211180 w 5994407"/>
                <a:gd name="connsiteY152" fmla="*/ 925671 h 2070731"/>
                <a:gd name="connsiteX153" fmla="*/ 1235893 w 5994407"/>
                <a:gd name="connsiteY153" fmla="*/ 933909 h 2070731"/>
                <a:gd name="connsiteX154" fmla="*/ 1318271 w 5994407"/>
                <a:gd name="connsiteY154" fmla="*/ 925671 h 2070731"/>
                <a:gd name="connsiteX155" fmla="*/ 1415524 w 5994407"/>
                <a:gd name="connsiteY155" fmla="*/ 907747 h 2070731"/>
                <a:gd name="connsiteX156" fmla="*/ 1458315 w 5994407"/>
                <a:gd name="connsiteY156" fmla="*/ 900958 h 2070731"/>
                <a:gd name="connsiteX157" fmla="*/ 1565407 w 5994407"/>
                <a:gd name="connsiteY157" fmla="*/ 876244 h 2070731"/>
                <a:gd name="connsiteX158" fmla="*/ 1598358 w 5994407"/>
                <a:gd name="connsiteY158" fmla="*/ 859769 h 2070731"/>
                <a:gd name="connsiteX159" fmla="*/ 1851594 w 5994407"/>
                <a:gd name="connsiteY159" fmla="*/ 865184 h 2070731"/>
                <a:gd name="connsiteX160" fmla="*/ 1819178 w 5994407"/>
                <a:gd name="connsiteY160" fmla="*/ 884482 h 2070731"/>
                <a:gd name="connsiteX161" fmla="*/ 1903158 w 5994407"/>
                <a:gd name="connsiteY161" fmla="*/ 892720 h 2070731"/>
                <a:gd name="connsiteX162" fmla="*/ 1810178 w 5994407"/>
                <a:gd name="connsiteY162" fmla="*/ 894856 h 2070731"/>
                <a:gd name="connsiteX163" fmla="*/ 1760750 w 5994407"/>
                <a:gd name="connsiteY163" fmla="*/ 894397 h 2070731"/>
                <a:gd name="connsiteX164" fmla="*/ 1634590 w 5994407"/>
                <a:gd name="connsiteY164" fmla="*/ 886619 h 2070731"/>
                <a:gd name="connsiteX165" fmla="*/ 1565407 w 5994407"/>
                <a:gd name="connsiteY165" fmla="*/ 892720 h 2070731"/>
                <a:gd name="connsiteX166" fmla="*/ 1546413 w 5994407"/>
                <a:gd name="connsiteY166" fmla="*/ 900195 h 2070731"/>
                <a:gd name="connsiteX167" fmla="*/ 1441763 w 5994407"/>
                <a:gd name="connsiteY167" fmla="*/ 920942 h 2070731"/>
                <a:gd name="connsiteX168" fmla="*/ 1405761 w 5994407"/>
                <a:gd name="connsiteY168" fmla="*/ 927960 h 2070731"/>
                <a:gd name="connsiteX169" fmla="*/ 1353282 w 5994407"/>
                <a:gd name="connsiteY169" fmla="*/ 934368 h 2070731"/>
                <a:gd name="connsiteX170" fmla="*/ 1305990 w 5994407"/>
                <a:gd name="connsiteY170" fmla="*/ 946800 h 2070731"/>
                <a:gd name="connsiteX171" fmla="*/ 1178228 w 5994407"/>
                <a:gd name="connsiteY171" fmla="*/ 942147 h 2070731"/>
                <a:gd name="connsiteX172" fmla="*/ 1128801 w 5994407"/>
                <a:gd name="connsiteY172" fmla="*/ 958623 h 2070731"/>
                <a:gd name="connsiteX173" fmla="*/ 1227655 w 5994407"/>
                <a:gd name="connsiteY173" fmla="*/ 966861 h 2070731"/>
                <a:gd name="connsiteX174" fmla="*/ 1252369 w 5994407"/>
                <a:gd name="connsiteY174" fmla="*/ 983336 h 2070731"/>
                <a:gd name="connsiteX175" fmla="*/ 1277082 w 5994407"/>
                <a:gd name="connsiteY175" fmla="*/ 991574 h 2070731"/>
                <a:gd name="connsiteX176" fmla="*/ 1294626 w 5994407"/>
                <a:gd name="connsiteY176" fmla="*/ 1013236 h 2070731"/>
                <a:gd name="connsiteX177" fmla="*/ 1351223 w 5994407"/>
                <a:gd name="connsiteY177" fmla="*/ 1024525 h 2070731"/>
                <a:gd name="connsiteX178" fmla="*/ 1425363 w 5994407"/>
                <a:gd name="connsiteY178" fmla="*/ 1065715 h 2070731"/>
                <a:gd name="connsiteX179" fmla="*/ 1499504 w 5994407"/>
                <a:gd name="connsiteY179" fmla="*/ 1073953 h 2070731"/>
                <a:gd name="connsiteX180" fmla="*/ 1532455 w 5994407"/>
                <a:gd name="connsiteY180" fmla="*/ 1082190 h 2070731"/>
                <a:gd name="connsiteX181" fmla="*/ 1581882 w 5994407"/>
                <a:gd name="connsiteY181" fmla="*/ 1090428 h 2070731"/>
                <a:gd name="connsiteX182" fmla="*/ 1625665 w 5994407"/>
                <a:gd name="connsiteY182" fmla="*/ 1123838 h 2070731"/>
                <a:gd name="connsiteX183" fmla="*/ 1638861 w 5994407"/>
                <a:gd name="connsiteY183" fmla="*/ 1129253 h 2070731"/>
                <a:gd name="connsiteX184" fmla="*/ 1682414 w 5994407"/>
                <a:gd name="connsiteY184" fmla="*/ 1156788 h 2070731"/>
                <a:gd name="connsiteX185" fmla="*/ 1754877 w 5994407"/>
                <a:gd name="connsiteY185" fmla="*/ 1164569 h 2070731"/>
                <a:gd name="connsiteX186" fmla="*/ 1738401 w 5994407"/>
                <a:gd name="connsiteY186" fmla="*/ 1189282 h 2070731"/>
                <a:gd name="connsiteX187" fmla="*/ 1763115 w 5994407"/>
                <a:gd name="connsiteY187" fmla="*/ 1205758 h 2070731"/>
                <a:gd name="connsiteX188" fmla="*/ 1715366 w 5994407"/>
                <a:gd name="connsiteY188" fmla="*/ 1231920 h 2070731"/>
                <a:gd name="connsiteX189" fmla="*/ 1713688 w 5994407"/>
                <a:gd name="connsiteY189" fmla="*/ 1238709 h 2070731"/>
                <a:gd name="connsiteX190" fmla="*/ 1713688 w 5994407"/>
                <a:gd name="connsiteY190" fmla="*/ 1230471 h 2070731"/>
                <a:gd name="connsiteX191" fmla="*/ 1721925 w 5994407"/>
                <a:gd name="connsiteY191" fmla="*/ 1304612 h 2070731"/>
                <a:gd name="connsiteX192" fmla="*/ 1730163 w 5994407"/>
                <a:gd name="connsiteY192" fmla="*/ 1337563 h 2070731"/>
                <a:gd name="connsiteX193" fmla="*/ 1697212 w 5994407"/>
                <a:gd name="connsiteY193" fmla="*/ 1329325 h 2070731"/>
                <a:gd name="connsiteX194" fmla="*/ 1680736 w 5994407"/>
                <a:gd name="connsiteY194" fmla="*/ 1279898 h 2070731"/>
                <a:gd name="connsiteX195" fmla="*/ 1639547 w 5994407"/>
                <a:gd name="connsiteY195" fmla="*/ 1230471 h 2070731"/>
                <a:gd name="connsiteX196" fmla="*/ 1575017 w 5994407"/>
                <a:gd name="connsiteY196" fmla="*/ 1160145 h 2070731"/>
                <a:gd name="connsiteX197" fmla="*/ 1511021 w 5994407"/>
                <a:gd name="connsiteY197" fmla="*/ 1133296 h 2070731"/>
                <a:gd name="connsiteX198" fmla="*/ 1491723 w 5994407"/>
                <a:gd name="connsiteY198" fmla="*/ 1122922 h 2070731"/>
                <a:gd name="connsiteX199" fmla="*/ 1472883 w 5994407"/>
                <a:gd name="connsiteY199" fmla="*/ 1118143 h 2070731"/>
                <a:gd name="connsiteX200" fmla="*/ 1403472 w 5994407"/>
                <a:gd name="connsiteY200" fmla="*/ 1101259 h 2070731"/>
                <a:gd name="connsiteX201" fmla="*/ 1351223 w 5994407"/>
                <a:gd name="connsiteY201" fmla="*/ 1073953 h 2070731"/>
                <a:gd name="connsiteX202" fmla="*/ 1301796 w 5994407"/>
                <a:gd name="connsiteY202" fmla="*/ 1057477 h 2070731"/>
                <a:gd name="connsiteX203" fmla="*/ 1277082 w 5994407"/>
                <a:gd name="connsiteY203" fmla="*/ 1041001 h 2070731"/>
                <a:gd name="connsiteX204" fmla="*/ 1186466 w 5994407"/>
                <a:gd name="connsiteY204" fmla="*/ 1032763 h 2070731"/>
                <a:gd name="connsiteX205" fmla="*/ 1211180 w 5994407"/>
                <a:gd name="connsiteY205" fmla="*/ 1049239 h 2070731"/>
                <a:gd name="connsiteX206" fmla="*/ 1244131 w 5994407"/>
                <a:gd name="connsiteY206" fmla="*/ 1098666 h 2070731"/>
                <a:gd name="connsiteX207" fmla="*/ 1277082 w 5994407"/>
                <a:gd name="connsiteY207" fmla="*/ 1197520 h 2070731"/>
                <a:gd name="connsiteX208" fmla="*/ 1285320 w 5994407"/>
                <a:gd name="connsiteY208" fmla="*/ 1222234 h 2070731"/>
                <a:gd name="connsiteX209" fmla="*/ 1301796 w 5994407"/>
                <a:gd name="connsiteY209" fmla="*/ 1246947 h 2070731"/>
                <a:gd name="connsiteX210" fmla="*/ 1342985 w 5994407"/>
                <a:gd name="connsiteY210" fmla="*/ 1321088 h 2070731"/>
                <a:gd name="connsiteX211" fmla="*/ 1359461 w 5994407"/>
                <a:gd name="connsiteY211" fmla="*/ 1345801 h 2070731"/>
                <a:gd name="connsiteX212" fmla="*/ 1417125 w 5994407"/>
                <a:gd name="connsiteY212" fmla="*/ 1395228 h 2070731"/>
                <a:gd name="connsiteX213" fmla="*/ 1441839 w 5994407"/>
                <a:gd name="connsiteY213" fmla="*/ 1403466 h 2070731"/>
                <a:gd name="connsiteX214" fmla="*/ 1491266 w 5994407"/>
                <a:gd name="connsiteY214" fmla="*/ 1436417 h 2070731"/>
                <a:gd name="connsiteX215" fmla="*/ 1540693 w 5994407"/>
                <a:gd name="connsiteY215" fmla="*/ 1452893 h 2070731"/>
                <a:gd name="connsiteX216" fmla="*/ 1573644 w 5994407"/>
                <a:gd name="connsiteY216" fmla="*/ 1469369 h 2070731"/>
                <a:gd name="connsiteX217" fmla="*/ 1598358 w 5994407"/>
                <a:gd name="connsiteY217" fmla="*/ 1485844 h 2070731"/>
                <a:gd name="connsiteX218" fmla="*/ 1639547 w 5994407"/>
                <a:gd name="connsiteY218" fmla="*/ 1494082 h 2070731"/>
                <a:gd name="connsiteX219" fmla="*/ 1664261 w 5994407"/>
                <a:gd name="connsiteY219" fmla="*/ 1502320 h 2070731"/>
                <a:gd name="connsiteX220" fmla="*/ 1688974 w 5994407"/>
                <a:gd name="connsiteY220" fmla="*/ 1518796 h 2070731"/>
                <a:gd name="connsiteX221" fmla="*/ 1771353 w 5994407"/>
                <a:gd name="connsiteY221" fmla="*/ 1543509 h 2070731"/>
                <a:gd name="connsiteX222" fmla="*/ 1837255 w 5994407"/>
                <a:gd name="connsiteY222" fmla="*/ 1568223 h 2070731"/>
                <a:gd name="connsiteX223" fmla="*/ 1878444 w 5994407"/>
                <a:gd name="connsiteY223" fmla="*/ 1584698 h 2070731"/>
                <a:gd name="connsiteX224" fmla="*/ 1936109 w 5994407"/>
                <a:gd name="connsiteY224" fmla="*/ 1592936 h 2070731"/>
                <a:gd name="connsiteX225" fmla="*/ 2034963 w 5994407"/>
                <a:gd name="connsiteY225" fmla="*/ 1609412 h 2070731"/>
                <a:gd name="connsiteX226" fmla="*/ 2158531 w 5994407"/>
                <a:gd name="connsiteY226" fmla="*/ 1625888 h 2070731"/>
                <a:gd name="connsiteX227" fmla="*/ 2331525 w 5994407"/>
                <a:gd name="connsiteY227" fmla="*/ 1634125 h 2070731"/>
                <a:gd name="connsiteX228" fmla="*/ 2488044 w 5994407"/>
                <a:gd name="connsiteY228" fmla="*/ 1650601 h 2070731"/>
                <a:gd name="connsiteX229" fmla="*/ 2611612 w 5994407"/>
                <a:gd name="connsiteY229" fmla="*/ 1675315 h 2070731"/>
                <a:gd name="connsiteX230" fmla="*/ 2702228 w 5994407"/>
                <a:gd name="connsiteY230" fmla="*/ 1691790 h 2070731"/>
                <a:gd name="connsiteX231" fmla="*/ 2850509 w 5994407"/>
                <a:gd name="connsiteY231" fmla="*/ 1700028 h 2070731"/>
                <a:gd name="connsiteX232" fmla="*/ 4061471 w 5994407"/>
                <a:gd name="connsiteY232" fmla="*/ 1708266 h 2070731"/>
                <a:gd name="connsiteX233" fmla="*/ 4086185 w 5994407"/>
                <a:gd name="connsiteY233" fmla="*/ 1716504 h 2070731"/>
                <a:gd name="connsiteX234" fmla="*/ 4399223 w 5994407"/>
                <a:gd name="connsiteY234" fmla="*/ 1732980 h 2070731"/>
                <a:gd name="connsiteX235" fmla="*/ 4877017 w 5994407"/>
                <a:gd name="connsiteY235" fmla="*/ 1724742 h 2070731"/>
                <a:gd name="connsiteX236" fmla="*/ 5041774 w 5994407"/>
                <a:gd name="connsiteY236" fmla="*/ 1700028 h 2070731"/>
                <a:gd name="connsiteX237" fmla="*/ 5091201 w 5994407"/>
                <a:gd name="connsiteY237" fmla="*/ 1658839 h 2070731"/>
                <a:gd name="connsiteX238" fmla="*/ 5132390 w 5994407"/>
                <a:gd name="connsiteY238" fmla="*/ 1617650 h 2070731"/>
                <a:gd name="connsiteX239" fmla="*/ 5157104 w 5994407"/>
                <a:gd name="connsiteY239" fmla="*/ 1559985 h 2070731"/>
                <a:gd name="connsiteX240" fmla="*/ 5165342 w 5994407"/>
                <a:gd name="connsiteY240" fmla="*/ 1527034 h 2070731"/>
                <a:gd name="connsiteX241" fmla="*/ 5181817 w 5994407"/>
                <a:gd name="connsiteY241" fmla="*/ 1444655 h 2070731"/>
                <a:gd name="connsiteX242" fmla="*/ 5173580 w 5994407"/>
                <a:gd name="connsiteY242" fmla="*/ 1246947 h 2070731"/>
                <a:gd name="connsiteX243" fmla="*/ 5157104 w 5994407"/>
                <a:gd name="connsiteY243" fmla="*/ 1197520 h 2070731"/>
                <a:gd name="connsiteX244" fmla="*/ 5148866 w 5994407"/>
                <a:gd name="connsiteY244" fmla="*/ 1172807 h 2070731"/>
                <a:gd name="connsiteX245" fmla="*/ 5173580 w 5994407"/>
                <a:gd name="connsiteY245" fmla="*/ 1164569 h 2070731"/>
                <a:gd name="connsiteX246" fmla="*/ 5198293 w 5994407"/>
                <a:gd name="connsiteY246" fmla="*/ 1172807 h 2070731"/>
                <a:gd name="connsiteX247" fmla="*/ 5247720 w 5994407"/>
                <a:gd name="connsiteY247" fmla="*/ 1213996 h 2070731"/>
                <a:gd name="connsiteX248" fmla="*/ 5272434 w 5994407"/>
                <a:gd name="connsiteY248" fmla="*/ 1230471 h 2070731"/>
                <a:gd name="connsiteX249" fmla="*/ 5313623 w 5994407"/>
                <a:gd name="connsiteY249" fmla="*/ 1279898 h 2070731"/>
                <a:gd name="connsiteX250" fmla="*/ 5305385 w 5994407"/>
                <a:gd name="connsiteY250" fmla="*/ 1304612 h 2070731"/>
                <a:gd name="connsiteX251" fmla="*/ 5280671 w 5994407"/>
                <a:gd name="connsiteY251" fmla="*/ 1321088 h 2070731"/>
                <a:gd name="connsiteX252" fmla="*/ 5288909 w 5994407"/>
                <a:gd name="connsiteY252" fmla="*/ 1403466 h 2070731"/>
                <a:gd name="connsiteX253" fmla="*/ 5280671 w 5994407"/>
                <a:gd name="connsiteY253" fmla="*/ 1535271 h 2070731"/>
                <a:gd name="connsiteX254" fmla="*/ 5255958 w 5994407"/>
                <a:gd name="connsiteY254" fmla="*/ 1609412 h 2070731"/>
                <a:gd name="connsiteX255" fmla="*/ 5239482 w 5994407"/>
                <a:gd name="connsiteY255" fmla="*/ 1675315 h 2070731"/>
                <a:gd name="connsiteX256" fmla="*/ 5223007 w 5994407"/>
                <a:gd name="connsiteY256" fmla="*/ 1724742 h 2070731"/>
                <a:gd name="connsiteX257" fmla="*/ 5321861 w 5994407"/>
                <a:gd name="connsiteY257" fmla="*/ 1691790 h 2070731"/>
                <a:gd name="connsiteX258" fmla="*/ 5346574 w 5994407"/>
                <a:gd name="connsiteY258" fmla="*/ 1683553 h 2070731"/>
                <a:gd name="connsiteX259" fmla="*/ 5461904 w 5994407"/>
                <a:gd name="connsiteY259" fmla="*/ 1675315 h 2070731"/>
                <a:gd name="connsiteX260" fmla="*/ 5494855 w 5994407"/>
                <a:gd name="connsiteY260" fmla="*/ 1667077 h 2070731"/>
                <a:gd name="connsiteX261" fmla="*/ 5536044 w 5994407"/>
                <a:gd name="connsiteY261" fmla="*/ 1658839 h 2070731"/>
                <a:gd name="connsiteX262" fmla="*/ 5560758 w 5994407"/>
                <a:gd name="connsiteY262" fmla="*/ 1650601 h 2070731"/>
                <a:gd name="connsiteX263" fmla="*/ 5585471 w 5994407"/>
                <a:gd name="connsiteY263" fmla="*/ 1634125 h 2070731"/>
                <a:gd name="connsiteX264" fmla="*/ 5626661 w 5994407"/>
                <a:gd name="connsiteY264" fmla="*/ 1559985 h 2070731"/>
                <a:gd name="connsiteX265" fmla="*/ 5618423 w 5994407"/>
                <a:gd name="connsiteY265" fmla="*/ 1502320 h 2070731"/>
                <a:gd name="connsiteX266" fmla="*/ 5593709 w 5994407"/>
                <a:gd name="connsiteY266" fmla="*/ 1494082 h 2070731"/>
                <a:gd name="connsiteX267" fmla="*/ 5585471 w 5994407"/>
                <a:gd name="connsiteY267" fmla="*/ 1461131 h 2070731"/>
                <a:gd name="connsiteX268" fmla="*/ 5610185 w 5994407"/>
                <a:gd name="connsiteY268" fmla="*/ 1436417 h 2070731"/>
                <a:gd name="connsiteX269" fmla="*/ 5684325 w 5994407"/>
                <a:gd name="connsiteY269" fmla="*/ 1436417 h 2070731"/>
                <a:gd name="connsiteX270" fmla="*/ 5741990 w 5994407"/>
                <a:gd name="connsiteY270" fmla="*/ 1452893 h 2070731"/>
                <a:gd name="connsiteX271" fmla="*/ 5791417 w 5994407"/>
                <a:gd name="connsiteY271" fmla="*/ 1477607 h 2070731"/>
                <a:gd name="connsiteX272" fmla="*/ 5832607 w 5994407"/>
                <a:gd name="connsiteY272" fmla="*/ 1510558 h 2070731"/>
                <a:gd name="connsiteX273" fmla="*/ 5857320 w 5994407"/>
                <a:gd name="connsiteY273" fmla="*/ 1543509 h 2070731"/>
                <a:gd name="connsiteX274" fmla="*/ 5882034 w 5994407"/>
                <a:gd name="connsiteY274" fmla="*/ 1568223 h 2070731"/>
                <a:gd name="connsiteX275" fmla="*/ 5890271 w 5994407"/>
                <a:gd name="connsiteY275" fmla="*/ 1650601 h 2070731"/>
                <a:gd name="connsiteX276" fmla="*/ 5783180 w 5994407"/>
                <a:gd name="connsiteY276" fmla="*/ 1642363 h 2070731"/>
                <a:gd name="connsiteX277" fmla="*/ 5717277 w 5994407"/>
                <a:gd name="connsiteY277" fmla="*/ 1642363 h 2070731"/>
                <a:gd name="connsiteX278" fmla="*/ 5692563 w 5994407"/>
                <a:gd name="connsiteY278" fmla="*/ 1667077 h 2070731"/>
                <a:gd name="connsiteX279" fmla="*/ 5676088 w 5994407"/>
                <a:gd name="connsiteY279" fmla="*/ 1691790 h 2070731"/>
                <a:gd name="connsiteX280" fmla="*/ 5651374 w 5994407"/>
                <a:gd name="connsiteY280" fmla="*/ 1708266 h 2070731"/>
                <a:gd name="connsiteX281" fmla="*/ 5626661 w 5994407"/>
                <a:gd name="connsiteY281" fmla="*/ 1732980 h 2070731"/>
                <a:gd name="connsiteX282" fmla="*/ 5577234 w 5994407"/>
                <a:gd name="connsiteY282" fmla="*/ 1757693 h 2070731"/>
                <a:gd name="connsiteX283" fmla="*/ 5552520 w 5994407"/>
                <a:gd name="connsiteY283" fmla="*/ 1774169 h 2070731"/>
                <a:gd name="connsiteX284" fmla="*/ 5527807 w 5994407"/>
                <a:gd name="connsiteY284" fmla="*/ 1782407 h 2070731"/>
                <a:gd name="connsiteX285" fmla="*/ 5494855 w 5994407"/>
                <a:gd name="connsiteY285" fmla="*/ 1798882 h 2070731"/>
                <a:gd name="connsiteX286" fmla="*/ 5437190 w 5994407"/>
                <a:gd name="connsiteY286" fmla="*/ 1815358 h 2070731"/>
                <a:gd name="connsiteX287" fmla="*/ 5412477 w 5994407"/>
                <a:gd name="connsiteY287" fmla="*/ 1823596 h 2070731"/>
                <a:gd name="connsiteX288" fmla="*/ 5371288 w 5994407"/>
                <a:gd name="connsiteY288" fmla="*/ 1815358 h 2070731"/>
                <a:gd name="connsiteX289" fmla="*/ 5420715 w 5994407"/>
                <a:gd name="connsiteY289" fmla="*/ 1798882 h 2070731"/>
                <a:gd name="connsiteX290" fmla="*/ 5445428 w 5994407"/>
                <a:gd name="connsiteY290" fmla="*/ 1790644 h 2070731"/>
                <a:gd name="connsiteX291" fmla="*/ 5470142 w 5994407"/>
                <a:gd name="connsiteY291" fmla="*/ 1782407 h 2070731"/>
                <a:gd name="connsiteX292" fmla="*/ 5610185 w 5994407"/>
                <a:gd name="connsiteY292" fmla="*/ 1790644 h 2070731"/>
                <a:gd name="connsiteX293" fmla="*/ 5634898 w 5994407"/>
                <a:gd name="connsiteY293" fmla="*/ 1798882 h 2070731"/>
                <a:gd name="connsiteX294" fmla="*/ 5667850 w 5994407"/>
                <a:gd name="connsiteY294" fmla="*/ 1807120 h 2070731"/>
                <a:gd name="connsiteX295" fmla="*/ 5758466 w 5994407"/>
                <a:gd name="connsiteY295" fmla="*/ 1831834 h 2070731"/>
                <a:gd name="connsiteX296" fmla="*/ 5824369 w 5994407"/>
                <a:gd name="connsiteY296" fmla="*/ 1848309 h 2070731"/>
                <a:gd name="connsiteX297" fmla="*/ 5873796 w 5994407"/>
                <a:gd name="connsiteY297" fmla="*/ 1856547 h 2070731"/>
                <a:gd name="connsiteX298" fmla="*/ 5882034 w 5994407"/>
                <a:gd name="connsiteY298" fmla="*/ 1831834 h 2070731"/>
                <a:gd name="connsiteX299" fmla="*/ 5882034 w 5994407"/>
                <a:gd name="connsiteY299" fmla="*/ 1782407 h 2070731"/>
                <a:gd name="connsiteX300" fmla="*/ 5906747 w 5994407"/>
                <a:gd name="connsiteY300" fmla="*/ 1765931 h 2070731"/>
                <a:gd name="connsiteX301" fmla="*/ 5956174 w 5994407"/>
                <a:gd name="connsiteY301" fmla="*/ 1790644 h 2070731"/>
                <a:gd name="connsiteX302" fmla="*/ 5972650 w 5994407"/>
                <a:gd name="connsiteY302" fmla="*/ 1815358 h 2070731"/>
                <a:gd name="connsiteX303" fmla="*/ 5980888 w 5994407"/>
                <a:gd name="connsiteY303" fmla="*/ 1848309 h 2070731"/>
                <a:gd name="connsiteX304" fmla="*/ 5989125 w 5994407"/>
                <a:gd name="connsiteY304" fmla="*/ 1873023 h 2070731"/>
                <a:gd name="connsiteX305" fmla="*/ 5964412 w 5994407"/>
                <a:gd name="connsiteY305" fmla="*/ 2070731 h 2070731"/>
                <a:gd name="connsiteX306" fmla="*/ 5914985 w 5994407"/>
                <a:gd name="connsiteY306" fmla="*/ 2062493 h 2070731"/>
                <a:gd name="connsiteX307" fmla="*/ 5898509 w 5994407"/>
                <a:gd name="connsiteY307" fmla="*/ 2013066 h 2070731"/>
                <a:gd name="connsiteX308" fmla="*/ 5890271 w 5994407"/>
                <a:gd name="connsiteY308" fmla="*/ 1988353 h 2070731"/>
                <a:gd name="connsiteX309" fmla="*/ 5857320 w 5994407"/>
                <a:gd name="connsiteY309" fmla="*/ 1971877 h 2070731"/>
                <a:gd name="connsiteX310" fmla="*/ 5651374 w 5994407"/>
                <a:gd name="connsiteY310" fmla="*/ 1955401 h 2070731"/>
                <a:gd name="connsiteX311" fmla="*/ 5585471 w 5994407"/>
                <a:gd name="connsiteY311" fmla="*/ 1938925 h 2070731"/>
                <a:gd name="connsiteX312" fmla="*/ 5560758 w 5994407"/>
                <a:gd name="connsiteY312" fmla="*/ 1930688 h 2070731"/>
                <a:gd name="connsiteX313" fmla="*/ 5453666 w 5994407"/>
                <a:gd name="connsiteY313" fmla="*/ 1922450 h 2070731"/>
                <a:gd name="connsiteX314" fmla="*/ 5404239 w 5994407"/>
                <a:gd name="connsiteY314" fmla="*/ 1914212 h 2070731"/>
                <a:gd name="connsiteX315" fmla="*/ 5379525 w 5994407"/>
                <a:gd name="connsiteY315" fmla="*/ 1905974 h 2070731"/>
                <a:gd name="connsiteX316" fmla="*/ 5346574 w 5994407"/>
                <a:gd name="connsiteY316" fmla="*/ 1897736 h 2070731"/>
                <a:gd name="connsiteX317" fmla="*/ 5297147 w 5994407"/>
                <a:gd name="connsiteY317" fmla="*/ 1881261 h 2070731"/>
                <a:gd name="connsiteX318" fmla="*/ 5272434 w 5994407"/>
                <a:gd name="connsiteY318" fmla="*/ 1873023 h 2070731"/>
                <a:gd name="connsiteX319" fmla="*/ 5239482 w 5994407"/>
                <a:gd name="connsiteY319" fmla="*/ 1864785 h 2070731"/>
                <a:gd name="connsiteX320" fmla="*/ 5214769 w 5994407"/>
                <a:gd name="connsiteY320" fmla="*/ 1856547 h 2070731"/>
                <a:gd name="connsiteX321" fmla="*/ 5173580 w 5994407"/>
                <a:gd name="connsiteY321" fmla="*/ 1848309 h 2070731"/>
                <a:gd name="connsiteX322" fmla="*/ 4811115 w 5994407"/>
                <a:gd name="connsiteY322" fmla="*/ 1856547 h 2070731"/>
                <a:gd name="connsiteX323" fmla="*/ 4778163 w 5994407"/>
                <a:gd name="connsiteY323" fmla="*/ 1864785 h 2070731"/>
                <a:gd name="connsiteX324" fmla="*/ 4720498 w 5994407"/>
                <a:gd name="connsiteY324" fmla="*/ 1873023 h 2070731"/>
                <a:gd name="connsiteX325" fmla="*/ 4539266 w 5994407"/>
                <a:gd name="connsiteY325" fmla="*/ 1897736 h 2070731"/>
                <a:gd name="connsiteX326" fmla="*/ 3904953 w 5994407"/>
                <a:gd name="connsiteY326" fmla="*/ 1889498 h 2070731"/>
                <a:gd name="connsiteX327" fmla="*/ 3781385 w 5994407"/>
                <a:gd name="connsiteY327" fmla="*/ 1881261 h 2070731"/>
                <a:gd name="connsiteX328" fmla="*/ 3748434 w 5994407"/>
                <a:gd name="connsiteY328" fmla="*/ 1873023 h 2070731"/>
                <a:gd name="connsiteX329" fmla="*/ 3690769 w 5994407"/>
                <a:gd name="connsiteY329" fmla="*/ 1864785 h 2070731"/>
                <a:gd name="connsiteX330" fmla="*/ 3649580 w 5994407"/>
                <a:gd name="connsiteY330" fmla="*/ 1856547 h 2070731"/>
                <a:gd name="connsiteX331" fmla="*/ 3558963 w 5994407"/>
                <a:gd name="connsiteY331" fmla="*/ 1848309 h 2070731"/>
                <a:gd name="connsiteX332" fmla="*/ 3493061 w 5994407"/>
                <a:gd name="connsiteY332" fmla="*/ 1840071 h 2070731"/>
                <a:gd name="connsiteX333" fmla="*/ 3460109 w 5994407"/>
                <a:gd name="connsiteY333" fmla="*/ 1831834 h 2070731"/>
                <a:gd name="connsiteX334" fmla="*/ 3361255 w 5994407"/>
                <a:gd name="connsiteY334" fmla="*/ 1823596 h 2070731"/>
                <a:gd name="connsiteX335" fmla="*/ 3188261 w 5994407"/>
                <a:gd name="connsiteY335" fmla="*/ 1807120 h 2070731"/>
                <a:gd name="connsiteX336" fmla="*/ 3048217 w 5994407"/>
                <a:gd name="connsiteY336" fmla="*/ 1790644 h 2070731"/>
                <a:gd name="connsiteX337" fmla="*/ 2430380 w 5994407"/>
                <a:gd name="connsiteY337" fmla="*/ 1774169 h 2070731"/>
                <a:gd name="connsiteX338" fmla="*/ 2232671 w 5994407"/>
                <a:gd name="connsiteY338" fmla="*/ 1765931 h 2070731"/>
                <a:gd name="connsiteX339" fmla="*/ 2175007 w 5994407"/>
                <a:gd name="connsiteY339" fmla="*/ 1757693 h 2070731"/>
                <a:gd name="connsiteX340" fmla="*/ 1944347 w 5994407"/>
                <a:gd name="connsiteY340" fmla="*/ 1741217 h 2070731"/>
                <a:gd name="connsiteX341" fmla="*/ 1853731 w 5994407"/>
                <a:gd name="connsiteY341" fmla="*/ 1724742 h 2070731"/>
                <a:gd name="connsiteX342" fmla="*/ 1771353 w 5994407"/>
                <a:gd name="connsiteY342" fmla="*/ 1700028 h 2070731"/>
                <a:gd name="connsiteX343" fmla="*/ 1754878 w 5994407"/>
                <a:gd name="connsiteY343" fmla="*/ 1683553 h 2070731"/>
                <a:gd name="connsiteX344" fmla="*/ 1647785 w 5994407"/>
                <a:gd name="connsiteY344" fmla="*/ 1642363 h 2070731"/>
                <a:gd name="connsiteX345" fmla="*/ 1590120 w 5994407"/>
                <a:gd name="connsiteY345" fmla="*/ 1617650 h 2070731"/>
                <a:gd name="connsiteX346" fmla="*/ 1565407 w 5994407"/>
                <a:gd name="connsiteY346" fmla="*/ 1601174 h 2070731"/>
                <a:gd name="connsiteX347" fmla="*/ 1524217 w 5994407"/>
                <a:gd name="connsiteY347" fmla="*/ 1576461 h 2070731"/>
                <a:gd name="connsiteX348" fmla="*/ 1491266 w 5994407"/>
                <a:gd name="connsiteY348" fmla="*/ 1543509 h 2070731"/>
                <a:gd name="connsiteX349" fmla="*/ 1433601 w 5994407"/>
                <a:gd name="connsiteY349" fmla="*/ 1518796 h 2070731"/>
                <a:gd name="connsiteX350" fmla="*/ 1359461 w 5994407"/>
                <a:gd name="connsiteY350" fmla="*/ 1477607 h 2070731"/>
                <a:gd name="connsiteX351" fmla="*/ 1326509 w 5994407"/>
                <a:gd name="connsiteY351" fmla="*/ 1452893 h 2070731"/>
                <a:gd name="connsiteX352" fmla="*/ 1301796 w 5994407"/>
                <a:gd name="connsiteY352" fmla="*/ 1444655 h 2070731"/>
                <a:gd name="connsiteX353" fmla="*/ 1252369 w 5994407"/>
                <a:gd name="connsiteY353" fmla="*/ 1403466 h 2070731"/>
                <a:gd name="connsiteX354" fmla="*/ 1194704 w 5994407"/>
                <a:gd name="connsiteY354" fmla="*/ 1386990 h 2070731"/>
                <a:gd name="connsiteX355" fmla="*/ 1145277 w 5994407"/>
                <a:gd name="connsiteY355" fmla="*/ 1370515 h 2070731"/>
                <a:gd name="connsiteX356" fmla="*/ 964044 w 5994407"/>
                <a:gd name="connsiteY356" fmla="*/ 1378753 h 2070731"/>
                <a:gd name="connsiteX357" fmla="*/ 939331 w 5994407"/>
                <a:gd name="connsiteY357" fmla="*/ 1386990 h 2070731"/>
                <a:gd name="connsiteX358" fmla="*/ 922855 w 5994407"/>
                <a:gd name="connsiteY358" fmla="*/ 1411704 h 2070731"/>
                <a:gd name="connsiteX359" fmla="*/ 898142 w 5994407"/>
                <a:gd name="connsiteY359" fmla="*/ 1428180 h 2070731"/>
                <a:gd name="connsiteX360" fmla="*/ 889904 w 5994407"/>
                <a:gd name="connsiteY360" fmla="*/ 1469369 h 2070731"/>
                <a:gd name="connsiteX361" fmla="*/ 881666 w 5994407"/>
                <a:gd name="connsiteY361" fmla="*/ 1494082 h 2070731"/>
                <a:gd name="connsiteX362" fmla="*/ 865190 w 5994407"/>
                <a:gd name="connsiteY362" fmla="*/ 1658839 h 2070731"/>
                <a:gd name="connsiteX363" fmla="*/ 848715 w 5994407"/>
                <a:gd name="connsiteY363" fmla="*/ 1708266 h 2070731"/>
                <a:gd name="connsiteX364" fmla="*/ 832239 w 5994407"/>
                <a:gd name="connsiteY364" fmla="*/ 1757693 h 2070731"/>
                <a:gd name="connsiteX365" fmla="*/ 824001 w 5994407"/>
                <a:gd name="connsiteY365" fmla="*/ 1782407 h 2070731"/>
                <a:gd name="connsiteX366" fmla="*/ 807525 w 5994407"/>
                <a:gd name="connsiteY366" fmla="*/ 1807120 h 2070731"/>
                <a:gd name="connsiteX367" fmla="*/ 782812 w 5994407"/>
                <a:gd name="connsiteY367" fmla="*/ 1823596 h 2070731"/>
                <a:gd name="connsiteX368" fmla="*/ 766336 w 5994407"/>
                <a:gd name="connsiteY368" fmla="*/ 1790644 h 2070731"/>
                <a:gd name="connsiteX369" fmla="*/ 733385 w 5994407"/>
                <a:gd name="connsiteY369" fmla="*/ 1807120 h 2070731"/>
                <a:gd name="connsiteX370" fmla="*/ 708671 w 5994407"/>
                <a:gd name="connsiteY370" fmla="*/ 1823596 h 2070731"/>
                <a:gd name="connsiteX371" fmla="*/ 700434 w 5994407"/>
                <a:gd name="connsiteY371" fmla="*/ 1831834 h 2070731"/>
                <a:gd name="connsiteX372" fmla="*/ 749861 w 5994407"/>
                <a:gd name="connsiteY372" fmla="*/ 1823596 h 2070731"/>
                <a:gd name="connsiteX373" fmla="*/ 774574 w 5994407"/>
                <a:gd name="connsiteY373" fmla="*/ 1807120 h 2070731"/>
                <a:gd name="connsiteX374" fmla="*/ 782812 w 5994407"/>
                <a:gd name="connsiteY374" fmla="*/ 1782407 h 2070731"/>
                <a:gd name="connsiteX375" fmla="*/ 733385 w 5994407"/>
                <a:gd name="connsiteY375" fmla="*/ 1774169 h 2070731"/>
                <a:gd name="connsiteX376" fmla="*/ 618055 w 5994407"/>
                <a:gd name="connsiteY376" fmla="*/ 1765931 h 2070731"/>
                <a:gd name="connsiteX377" fmla="*/ 560390 w 5994407"/>
                <a:gd name="connsiteY377" fmla="*/ 1732980 h 2070731"/>
                <a:gd name="connsiteX378" fmla="*/ 601580 w 5994407"/>
                <a:gd name="connsiteY378" fmla="*/ 1708266 h 2070731"/>
                <a:gd name="connsiteX379" fmla="*/ 659244 w 5994407"/>
                <a:gd name="connsiteY379" fmla="*/ 1691790 h 2070731"/>
                <a:gd name="connsiteX380" fmla="*/ 725147 w 5994407"/>
                <a:gd name="connsiteY380" fmla="*/ 1675315 h 2070731"/>
                <a:gd name="connsiteX381" fmla="*/ 758098 w 5994407"/>
                <a:gd name="connsiteY381" fmla="*/ 1658839 h 2070731"/>
                <a:gd name="connsiteX382" fmla="*/ 799288 w 5994407"/>
                <a:gd name="connsiteY382" fmla="*/ 1625888 h 2070731"/>
                <a:gd name="connsiteX383" fmla="*/ 824001 w 5994407"/>
                <a:gd name="connsiteY383" fmla="*/ 1601174 h 2070731"/>
                <a:gd name="connsiteX384" fmla="*/ 848715 w 5994407"/>
                <a:gd name="connsiteY384" fmla="*/ 1584698 h 2070731"/>
                <a:gd name="connsiteX385" fmla="*/ 799288 w 5994407"/>
                <a:gd name="connsiteY385" fmla="*/ 1551747 h 2070731"/>
                <a:gd name="connsiteX386" fmla="*/ 774574 w 5994407"/>
                <a:gd name="connsiteY386" fmla="*/ 1535271 h 2070731"/>
                <a:gd name="connsiteX387" fmla="*/ 609817 w 5994407"/>
                <a:gd name="connsiteY387" fmla="*/ 1518796 h 2070731"/>
                <a:gd name="connsiteX388" fmla="*/ 560390 w 5994407"/>
                <a:gd name="connsiteY388" fmla="*/ 1502320 h 2070731"/>
                <a:gd name="connsiteX389" fmla="*/ 527439 w 5994407"/>
                <a:gd name="connsiteY389" fmla="*/ 1485844 h 2070731"/>
                <a:gd name="connsiteX390" fmla="*/ 486250 w 5994407"/>
                <a:gd name="connsiteY390" fmla="*/ 1477607 h 2070731"/>
                <a:gd name="connsiteX391" fmla="*/ 436823 w 5994407"/>
                <a:gd name="connsiteY391" fmla="*/ 1461131 h 2070731"/>
                <a:gd name="connsiteX392" fmla="*/ 395634 w 5994407"/>
                <a:gd name="connsiteY392" fmla="*/ 1452893 h 2070731"/>
                <a:gd name="connsiteX393" fmla="*/ 362682 w 5994407"/>
                <a:gd name="connsiteY393" fmla="*/ 1444655 h 2070731"/>
                <a:gd name="connsiteX394" fmla="*/ 247353 w 5994407"/>
                <a:gd name="connsiteY394" fmla="*/ 1428180 h 2070731"/>
                <a:gd name="connsiteX395" fmla="*/ 132023 w 5994407"/>
                <a:gd name="connsiteY395" fmla="*/ 1419942 h 2070731"/>
                <a:gd name="connsiteX396" fmla="*/ 651007 w 5994407"/>
                <a:gd name="connsiteY396" fmla="*/ 1403466 h 2070731"/>
                <a:gd name="connsiteX397" fmla="*/ 700434 w 5994407"/>
                <a:gd name="connsiteY397" fmla="*/ 1395228 h 2070731"/>
                <a:gd name="connsiteX398" fmla="*/ 766336 w 5994407"/>
                <a:gd name="connsiteY398" fmla="*/ 1386990 h 2070731"/>
                <a:gd name="connsiteX399" fmla="*/ 791050 w 5994407"/>
                <a:gd name="connsiteY399" fmla="*/ 1378753 h 2070731"/>
                <a:gd name="connsiteX400" fmla="*/ 832239 w 5994407"/>
                <a:gd name="connsiteY400" fmla="*/ 1370515 h 2070731"/>
                <a:gd name="connsiteX401" fmla="*/ 865190 w 5994407"/>
                <a:gd name="connsiteY401" fmla="*/ 1362277 h 2070731"/>
                <a:gd name="connsiteX402" fmla="*/ 832239 w 5994407"/>
                <a:gd name="connsiteY402" fmla="*/ 1345801 h 2070731"/>
                <a:gd name="connsiteX403" fmla="*/ 799288 w 5994407"/>
                <a:gd name="connsiteY403" fmla="*/ 1337563 h 2070731"/>
                <a:gd name="connsiteX404" fmla="*/ 774574 w 5994407"/>
                <a:gd name="connsiteY404" fmla="*/ 1329325 h 2070731"/>
                <a:gd name="connsiteX405" fmla="*/ 733385 w 5994407"/>
                <a:gd name="connsiteY405" fmla="*/ 1321088 h 2070731"/>
                <a:gd name="connsiteX406" fmla="*/ 683958 w 5994407"/>
                <a:gd name="connsiteY406" fmla="*/ 1304612 h 2070731"/>
                <a:gd name="connsiteX407" fmla="*/ 634531 w 5994407"/>
                <a:gd name="connsiteY407" fmla="*/ 1288136 h 2070731"/>
                <a:gd name="connsiteX408" fmla="*/ 609817 w 5994407"/>
                <a:gd name="connsiteY408" fmla="*/ 1279898 h 2070731"/>
                <a:gd name="connsiteX409" fmla="*/ 552153 w 5994407"/>
                <a:gd name="connsiteY409" fmla="*/ 1271661 h 2070731"/>
                <a:gd name="connsiteX410" fmla="*/ 502725 w 5994407"/>
                <a:gd name="connsiteY410" fmla="*/ 1255185 h 2070731"/>
                <a:gd name="connsiteX411" fmla="*/ 478012 w 5994407"/>
                <a:gd name="connsiteY411" fmla="*/ 1246947 h 2070731"/>
                <a:gd name="connsiteX412" fmla="*/ 436823 w 5994407"/>
                <a:gd name="connsiteY412" fmla="*/ 1230471 h 2070731"/>
                <a:gd name="connsiteX413" fmla="*/ 395634 w 5994407"/>
                <a:gd name="connsiteY413" fmla="*/ 1222234 h 2070731"/>
                <a:gd name="connsiteX414" fmla="*/ 370920 w 5994407"/>
                <a:gd name="connsiteY414" fmla="*/ 1213996 h 2070731"/>
                <a:gd name="connsiteX415" fmla="*/ 337969 w 5994407"/>
                <a:gd name="connsiteY415" fmla="*/ 1205758 h 2070731"/>
                <a:gd name="connsiteX416" fmla="*/ 288542 w 5994407"/>
                <a:gd name="connsiteY416" fmla="*/ 1189282 h 2070731"/>
                <a:gd name="connsiteX417" fmla="*/ 247353 w 5994407"/>
                <a:gd name="connsiteY417" fmla="*/ 1181044 h 2070731"/>
                <a:gd name="connsiteX418" fmla="*/ 181450 w 5994407"/>
                <a:gd name="connsiteY418" fmla="*/ 1164569 h 2070731"/>
                <a:gd name="connsiteX419" fmla="*/ 82596 w 5994407"/>
                <a:gd name="connsiteY419" fmla="*/ 1156331 h 2070731"/>
                <a:gd name="connsiteX420" fmla="*/ 33169 w 5994407"/>
                <a:gd name="connsiteY420" fmla="*/ 1139855 h 2070731"/>
                <a:gd name="connsiteX421" fmla="*/ 82596 w 5994407"/>
                <a:gd name="connsiteY421" fmla="*/ 1123380 h 2070731"/>
                <a:gd name="connsiteX422" fmla="*/ 107309 w 5994407"/>
                <a:gd name="connsiteY422" fmla="*/ 1115142 h 2070731"/>
                <a:gd name="connsiteX423" fmla="*/ 41407 w 5994407"/>
                <a:gd name="connsiteY423" fmla="*/ 1049239 h 2070731"/>
                <a:gd name="connsiteX424" fmla="*/ 16693 w 5994407"/>
                <a:gd name="connsiteY424" fmla="*/ 1008050 h 2070731"/>
                <a:gd name="connsiteX425" fmla="*/ 217 w 5994407"/>
                <a:gd name="connsiteY425" fmla="*/ 975098 h 2070731"/>
                <a:gd name="connsiteX426" fmla="*/ 24931 w 5994407"/>
                <a:gd name="connsiteY426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62898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54661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1021709 w 5994407"/>
                <a:gd name="connsiteY142" fmla="*/ 233693 h 2070731"/>
                <a:gd name="connsiteX143" fmla="*/ 1038185 w 5994407"/>
                <a:gd name="connsiteY143" fmla="*/ 258407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38185 w 5994407"/>
                <a:gd name="connsiteY143" fmla="*/ 258407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906380 w 5994407"/>
                <a:gd name="connsiteY138" fmla="*/ 118363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15763 w 5994407"/>
                <a:gd name="connsiteY135" fmla="*/ 85412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56953 w 5994407"/>
                <a:gd name="connsiteY137" fmla="*/ 143077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80980 w 5994407"/>
                <a:gd name="connsiteY138" fmla="*/ 47807 h 2070731"/>
                <a:gd name="connsiteX139" fmla="*/ 939331 w 5994407"/>
                <a:gd name="connsiteY139" fmla="*/ 159553 h 2070731"/>
                <a:gd name="connsiteX140" fmla="*/ 955807 w 5994407"/>
                <a:gd name="connsiteY140" fmla="*/ 192504 h 2070731"/>
                <a:gd name="connsiteX141" fmla="*/ 972282 w 5994407"/>
                <a:gd name="connsiteY141" fmla="*/ 217217 h 2070731"/>
                <a:gd name="connsiteX142" fmla="*/ 987842 w 5994407"/>
                <a:gd name="connsiteY142" fmla="*/ 247804 h 2070731"/>
                <a:gd name="connsiteX143" fmla="*/ 1004319 w 5994407"/>
                <a:gd name="connsiteY143" fmla="*/ 272518 h 2070731"/>
                <a:gd name="connsiteX144" fmla="*/ 1032084 w 5994407"/>
                <a:gd name="connsiteY144" fmla="*/ 307834 h 2070731"/>
                <a:gd name="connsiteX145" fmla="*/ 1077010 w 5994407"/>
                <a:gd name="connsiteY145" fmla="*/ 406688 h 2070731"/>
                <a:gd name="connsiteX146" fmla="*/ 1089061 w 5994407"/>
                <a:gd name="connsiteY146" fmla="*/ 437987 h 2070731"/>
                <a:gd name="connsiteX147" fmla="*/ 1112325 w 5994407"/>
                <a:gd name="connsiteY147" fmla="*/ 505542 h 2070731"/>
                <a:gd name="connsiteX148" fmla="*/ 1120563 w 5994407"/>
                <a:gd name="connsiteY148" fmla="*/ 530255 h 2070731"/>
                <a:gd name="connsiteX149" fmla="*/ 1137039 w 5994407"/>
                <a:gd name="connsiteY149" fmla="*/ 662061 h 2070731"/>
                <a:gd name="connsiteX150" fmla="*/ 1128801 w 5994407"/>
                <a:gd name="connsiteY150" fmla="*/ 818580 h 2070731"/>
                <a:gd name="connsiteX151" fmla="*/ 1104088 w 5994407"/>
                <a:gd name="connsiteY151" fmla="*/ 868007 h 2070731"/>
                <a:gd name="connsiteX152" fmla="*/ 1087612 w 5994407"/>
                <a:gd name="connsiteY152" fmla="*/ 917434 h 2070731"/>
                <a:gd name="connsiteX153" fmla="*/ 1211180 w 5994407"/>
                <a:gd name="connsiteY153" fmla="*/ 925671 h 2070731"/>
                <a:gd name="connsiteX154" fmla="*/ 1235893 w 5994407"/>
                <a:gd name="connsiteY154" fmla="*/ 933909 h 2070731"/>
                <a:gd name="connsiteX155" fmla="*/ 1318271 w 5994407"/>
                <a:gd name="connsiteY155" fmla="*/ 925671 h 2070731"/>
                <a:gd name="connsiteX156" fmla="*/ 1415524 w 5994407"/>
                <a:gd name="connsiteY156" fmla="*/ 907747 h 2070731"/>
                <a:gd name="connsiteX157" fmla="*/ 1458315 w 5994407"/>
                <a:gd name="connsiteY157" fmla="*/ 900958 h 2070731"/>
                <a:gd name="connsiteX158" fmla="*/ 1565407 w 5994407"/>
                <a:gd name="connsiteY158" fmla="*/ 876244 h 2070731"/>
                <a:gd name="connsiteX159" fmla="*/ 1598358 w 5994407"/>
                <a:gd name="connsiteY159" fmla="*/ 859769 h 2070731"/>
                <a:gd name="connsiteX160" fmla="*/ 1851594 w 5994407"/>
                <a:gd name="connsiteY160" fmla="*/ 865184 h 2070731"/>
                <a:gd name="connsiteX161" fmla="*/ 1819178 w 5994407"/>
                <a:gd name="connsiteY161" fmla="*/ 884482 h 2070731"/>
                <a:gd name="connsiteX162" fmla="*/ 1903158 w 5994407"/>
                <a:gd name="connsiteY162" fmla="*/ 892720 h 2070731"/>
                <a:gd name="connsiteX163" fmla="*/ 1810178 w 5994407"/>
                <a:gd name="connsiteY163" fmla="*/ 894856 h 2070731"/>
                <a:gd name="connsiteX164" fmla="*/ 1760750 w 5994407"/>
                <a:gd name="connsiteY164" fmla="*/ 894397 h 2070731"/>
                <a:gd name="connsiteX165" fmla="*/ 1634590 w 5994407"/>
                <a:gd name="connsiteY165" fmla="*/ 886619 h 2070731"/>
                <a:gd name="connsiteX166" fmla="*/ 1565407 w 5994407"/>
                <a:gd name="connsiteY166" fmla="*/ 892720 h 2070731"/>
                <a:gd name="connsiteX167" fmla="*/ 1546413 w 5994407"/>
                <a:gd name="connsiteY167" fmla="*/ 900195 h 2070731"/>
                <a:gd name="connsiteX168" fmla="*/ 1441763 w 5994407"/>
                <a:gd name="connsiteY168" fmla="*/ 920942 h 2070731"/>
                <a:gd name="connsiteX169" fmla="*/ 1405761 w 5994407"/>
                <a:gd name="connsiteY169" fmla="*/ 927960 h 2070731"/>
                <a:gd name="connsiteX170" fmla="*/ 1353282 w 5994407"/>
                <a:gd name="connsiteY170" fmla="*/ 934368 h 2070731"/>
                <a:gd name="connsiteX171" fmla="*/ 1305990 w 5994407"/>
                <a:gd name="connsiteY171" fmla="*/ 946800 h 2070731"/>
                <a:gd name="connsiteX172" fmla="*/ 1178228 w 5994407"/>
                <a:gd name="connsiteY172" fmla="*/ 942147 h 2070731"/>
                <a:gd name="connsiteX173" fmla="*/ 1128801 w 5994407"/>
                <a:gd name="connsiteY173" fmla="*/ 958623 h 2070731"/>
                <a:gd name="connsiteX174" fmla="*/ 1227655 w 5994407"/>
                <a:gd name="connsiteY174" fmla="*/ 966861 h 2070731"/>
                <a:gd name="connsiteX175" fmla="*/ 1252369 w 5994407"/>
                <a:gd name="connsiteY175" fmla="*/ 983336 h 2070731"/>
                <a:gd name="connsiteX176" fmla="*/ 1277082 w 5994407"/>
                <a:gd name="connsiteY176" fmla="*/ 991574 h 2070731"/>
                <a:gd name="connsiteX177" fmla="*/ 1294626 w 5994407"/>
                <a:gd name="connsiteY177" fmla="*/ 1013236 h 2070731"/>
                <a:gd name="connsiteX178" fmla="*/ 1351223 w 5994407"/>
                <a:gd name="connsiteY178" fmla="*/ 1024525 h 2070731"/>
                <a:gd name="connsiteX179" fmla="*/ 1425363 w 5994407"/>
                <a:gd name="connsiteY179" fmla="*/ 1065715 h 2070731"/>
                <a:gd name="connsiteX180" fmla="*/ 1499504 w 5994407"/>
                <a:gd name="connsiteY180" fmla="*/ 1073953 h 2070731"/>
                <a:gd name="connsiteX181" fmla="*/ 1532455 w 5994407"/>
                <a:gd name="connsiteY181" fmla="*/ 1082190 h 2070731"/>
                <a:gd name="connsiteX182" fmla="*/ 1581882 w 5994407"/>
                <a:gd name="connsiteY182" fmla="*/ 1090428 h 2070731"/>
                <a:gd name="connsiteX183" fmla="*/ 1625665 w 5994407"/>
                <a:gd name="connsiteY183" fmla="*/ 1123838 h 2070731"/>
                <a:gd name="connsiteX184" fmla="*/ 1638861 w 5994407"/>
                <a:gd name="connsiteY184" fmla="*/ 1129253 h 2070731"/>
                <a:gd name="connsiteX185" fmla="*/ 1682414 w 5994407"/>
                <a:gd name="connsiteY185" fmla="*/ 1156788 h 2070731"/>
                <a:gd name="connsiteX186" fmla="*/ 1754877 w 5994407"/>
                <a:gd name="connsiteY186" fmla="*/ 1164569 h 2070731"/>
                <a:gd name="connsiteX187" fmla="*/ 1738401 w 5994407"/>
                <a:gd name="connsiteY187" fmla="*/ 1189282 h 2070731"/>
                <a:gd name="connsiteX188" fmla="*/ 1763115 w 5994407"/>
                <a:gd name="connsiteY188" fmla="*/ 1205758 h 2070731"/>
                <a:gd name="connsiteX189" fmla="*/ 1715366 w 5994407"/>
                <a:gd name="connsiteY189" fmla="*/ 1231920 h 2070731"/>
                <a:gd name="connsiteX190" fmla="*/ 1713688 w 5994407"/>
                <a:gd name="connsiteY190" fmla="*/ 1238709 h 2070731"/>
                <a:gd name="connsiteX191" fmla="*/ 1713688 w 5994407"/>
                <a:gd name="connsiteY191" fmla="*/ 1230471 h 2070731"/>
                <a:gd name="connsiteX192" fmla="*/ 1721925 w 5994407"/>
                <a:gd name="connsiteY192" fmla="*/ 1304612 h 2070731"/>
                <a:gd name="connsiteX193" fmla="*/ 1730163 w 5994407"/>
                <a:gd name="connsiteY193" fmla="*/ 1337563 h 2070731"/>
                <a:gd name="connsiteX194" fmla="*/ 1697212 w 5994407"/>
                <a:gd name="connsiteY194" fmla="*/ 1329325 h 2070731"/>
                <a:gd name="connsiteX195" fmla="*/ 1680736 w 5994407"/>
                <a:gd name="connsiteY195" fmla="*/ 1279898 h 2070731"/>
                <a:gd name="connsiteX196" fmla="*/ 1639547 w 5994407"/>
                <a:gd name="connsiteY196" fmla="*/ 1230471 h 2070731"/>
                <a:gd name="connsiteX197" fmla="*/ 1575017 w 5994407"/>
                <a:gd name="connsiteY197" fmla="*/ 1160145 h 2070731"/>
                <a:gd name="connsiteX198" fmla="*/ 1511021 w 5994407"/>
                <a:gd name="connsiteY198" fmla="*/ 1133296 h 2070731"/>
                <a:gd name="connsiteX199" fmla="*/ 1491723 w 5994407"/>
                <a:gd name="connsiteY199" fmla="*/ 1122922 h 2070731"/>
                <a:gd name="connsiteX200" fmla="*/ 1472883 w 5994407"/>
                <a:gd name="connsiteY200" fmla="*/ 1118143 h 2070731"/>
                <a:gd name="connsiteX201" fmla="*/ 1403472 w 5994407"/>
                <a:gd name="connsiteY201" fmla="*/ 1101259 h 2070731"/>
                <a:gd name="connsiteX202" fmla="*/ 1351223 w 5994407"/>
                <a:gd name="connsiteY202" fmla="*/ 1073953 h 2070731"/>
                <a:gd name="connsiteX203" fmla="*/ 1301796 w 5994407"/>
                <a:gd name="connsiteY203" fmla="*/ 1057477 h 2070731"/>
                <a:gd name="connsiteX204" fmla="*/ 1277082 w 5994407"/>
                <a:gd name="connsiteY204" fmla="*/ 1041001 h 2070731"/>
                <a:gd name="connsiteX205" fmla="*/ 1186466 w 5994407"/>
                <a:gd name="connsiteY205" fmla="*/ 1032763 h 2070731"/>
                <a:gd name="connsiteX206" fmla="*/ 1211180 w 5994407"/>
                <a:gd name="connsiteY206" fmla="*/ 1049239 h 2070731"/>
                <a:gd name="connsiteX207" fmla="*/ 1244131 w 5994407"/>
                <a:gd name="connsiteY207" fmla="*/ 1098666 h 2070731"/>
                <a:gd name="connsiteX208" fmla="*/ 1277082 w 5994407"/>
                <a:gd name="connsiteY208" fmla="*/ 1197520 h 2070731"/>
                <a:gd name="connsiteX209" fmla="*/ 1285320 w 5994407"/>
                <a:gd name="connsiteY209" fmla="*/ 1222234 h 2070731"/>
                <a:gd name="connsiteX210" fmla="*/ 1301796 w 5994407"/>
                <a:gd name="connsiteY210" fmla="*/ 1246947 h 2070731"/>
                <a:gd name="connsiteX211" fmla="*/ 1342985 w 5994407"/>
                <a:gd name="connsiteY211" fmla="*/ 1321088 h 2070731"/>
                <a:gd name="connsiteX212" fmla="*/ 1359461 w 5994407"/>
                <a:gd name="connsiteY212" fmla="*/ 1345801 h 2070731"/>
                <a:gd name="connsiteX213" fmla="*/ 1417125 w 5994407"/>
                <a:gd name="connsiteY213" fmla="*/ 1395228 h 2070731"/>
                <a:gd name="connsiteX214" fmla="*/ 1441839 w 5994407"/>
                <a:gd name="connsiteY214" fmla="*/ 1403466 h 2070731"/>
                <a:gd name="connsiteX215" fmla="*/ 1491266 w 5994407"/>
                <a:gd name="connsiteY215" fmla="*/ 1436417 h 2070731"/>
                <a:gd name="connsiteX216" fmla="*/ 1540693 w 5994407"/>
                <a:gd name="connsiteY216" fmla="*/ 1452893 h 2070731"/>
                <a:gd name="connsiteX217" fmla="*/ 1573644 w 5994407"/>
                <a:gd name="connsiteY217" fmla="*/ 1469369 h 2070731"/>
                <a:gd name="connsiteX218" fmla="*/ 1598358 w 5994407"/>
                <a:gd name="connsiteY218" fmla="*/ 1485844 h 2070731"/>
                <a:gd name="connsiteX219" fmla="*/ 1639547 w 5994407"/>
                <a:gd name="connsiteY219" fmla="*/ 1494082 h 2070731"/>
                <a:gd name="connsiteX220" fmla="*/ 1664261 w 5994407"/>
                <a:gd name="connsiteY220" fmla="*/ 1502320 h 2070731"/>
                <a:gd name="connsiteX221" fmla="*/ 1688974 w 5994407"/>
                <a:gd name="connsiteY221" fmla="*/ 1518796 h 2070731"/>
                <a:gd name="connsiteX222" fmla="*/ 1771353 w 5994407"/>
                <a:gd name="connsiteY222" fmla="*/ 1543509 h 2070731"/>
                <a:gd name="connsiteX223" fmla="*/ 1837255 w 5994407"/>
                <a:gd name="connsiteY223" fmla="*/ 1568223 h 2070731"/>
                <a:gd name="connsiteX224" fmla="*/ 1878444 w 5994407"/>
                <a:gd name="connsiteY224" fmla="*/ 1584698 h 2070731"/>
                <a:gd name="connsiteX225" fmla="*/ 1936109 w 5994407"/>
                <a:gd name="connsiteY225" fmla="*/ 1592936 h 2070731"/>
                <a:gd name="connsiteX226" fmla="*/ 2034963 w 5994407"/>
                <a:gd name="connsiteY226" fmla="*/ 1609412 h 2070731"/>
                <a:gd name="connsiteX227" fmla="*/ 2158531 w 5994407"/>
                <a:gd name="connsiteY227" fmla="*/ 1625888 h 2070731"/>
                <a:gd name="connsiteX228" fmla="*/ 2331525 w 5994407"/>
                <a:gd name="connsiteY228" fmla="*/ 1634125 h 2070731"/>
                <a:gd name="connsiteX229" fmla="*/ 2488044 w 5994407"/>
                <a:gd name="connsiteY229" fmla="*/ 1650601 h 2070731"/>
                <a:gd name="connsiteX230" fmla="*/ 2611612 w 5994407"/>
                <a:gd name="connsiteY230" fmla="*/ 1675315 h 2070731"/>
                <a:gd name="connsiteX231" fmla="*/ 2702228 w 5994407"/>
                <a:gd name="connsiteY231" fmla="*/ 1691790 h 2070731"/>
                <a:gd name="connsiteX232" fmla="*/ 2850509 w 5994407"/>
                <a:gd name="connsiteY232" fmla="*/ 1700028 h 2070731"/>
                <a:gd name="connsiteX233" fmla="*/ 4061471 w 5994407"/>
                <a:gd name="connsiteY233" fmla="*/ 1708266 h 2070731"/>
                <a:gd name="connsiteX234" fmla="*/ 4086185 w 5994407"/>
                <a:gd name="connsiteY234" fmla="*/ 1716504 h 2070731"/>
                <a:gd name="connsiteX235" fmla="*/ 4399223 w 5994407"/>
                <a:gd name="connsiteY235" fmla="*/ 1732980 h 2070731"/>
                <a:gd name="connsiteX236" fmla="*/ 4877017 w 5994407"/>
                <a:gd name="connsiteY236" fmla="*/ 1724742 h 2070731"/>
                <a:gd name="connsiteX237" fmla="*/ 5041774 w 5994407"/>
                <a:gd name="connsiteY237" fmla="*/ 1700028 h 2070731"/>
                <a:gd name="connsiteX238" fmla="*/ 5091201 w 5994407"/>
                <a:gd name="connsiteY238" fmla="*/ 1658839 h 2070731"/>
                <a:gd name="connsiteX239" fmla="*/ 5132390 w 5994407"/>
                <a:gd name="connsiteY239" fmla="*/ 1617650 h 2070731"/>
                <a:gd name="connsiteX240" fmla="*/ 5157104 w 5994407"/>
                <a:gd name="connsiteY240" fmla="*/ 1559985 h 2070731"/>
                <a:gd name="connsiteX241" fmla="*/ 5165342 w 5994407"/>
                <a:gd name="connsiteY241" fmla="*/ 1527034 h 2070731"/>
                <a:gd name="connsiteX242" fmla="*/ 5181817 w 5994407"/>
                <a:gd name="connsiteY242" fmla="*/ 1444655 h 2070731"/>
                <a:gd name="connsiteX243" fmla="*/ 5173580 w 5994407"/>
                <a:gd name="connsiteY243" fmla="*/ 1246947 h 2070731"/>
                <a:gd name="connsiteX244" fmla="*/ 5157104 w 5994407"/>
                <a:gd name="connsiteY244" fmla="*/ 1197520 h 2070731"/>
                <a:gd name="connsiteX245" fmla="*/ 5148866 w 5994407"/>
                <a:gd name="connsiteY245" fmla="*/ 1172807 h 2070731"/>
                <a:gd name="connsiteX246" fmla="*/ 5173580 w 5994407"/>
                <a:gd name="connsiteY246" fmla="*/ 1164569 h 2070731"/>
                <a:gd name="connsiteX247" fmla="*/ 5198293 w 5994407"/>
                <a:gd name="connsiteY247" fmla="*/ 1172807 h 2070731"/>
                <a:gd name="connsiteX248" fmla="*/ 5247720 w 5994407"/>
                <a:gd name="connsiteY248" fmla="*/ 1213996 h 2070731"/>
                <a:gd name="connsiteX249" fmla="*/ 5272434 w 5994407"/>
                <a:gd name="connsiteY249" fmla="*/ 1230471 h 2070731"/>
                <a:gd name="connsiteX250" fmla="*/ 5313623 w 5994407"/>
                <a:gd name="connsiteY250" fmla="*/ 1279898 h 2070731"/>
                <a:gd name="connsiteX251" fmla="*/ 5305385 w 5994407"/>
                <a:gd name="connsiteY251" fmla="*/ 1304612 h 2070731"/>
                <a:gd name="connsiteX252" fmla="*/ 5280671 w 5994407"/>
                <a:gd name="connsiteY252" fmla="*/ 1321088 h 2070731"/>
                <a:gd name="connsiteX253" fmla="*/ 5288909 w 5994407"/>
                <a:gd name="connsiteY253" fmla="*/ 1403466 h 2070731"/>
                <a:gd name="connsiteX254" fmla="*/ 5280671 w 5994407"/>
                <a:gd name="connsiteY254" fmla="*/ 1535271 h 2070731"/>
                <a:gd name="connsiteX255" fmla="*/ 5255958 w 5994407"/>
                <a:gd name="connsiteY255" fmla="*/ 1609412 h 2070731"/>
                <a:gd name="connsiteX256" fmla="*/ 5239482 w 5994407"/>
                <a:gd name="connsiteY256" fmla="*/ 1675315 h 2070731"/>
                <a:gd name="connsiteX257" fmla="*/ 5223007 w 5994407"/>
                <a:gd name="connsiteY257" fmla="*/ 1724742 h 2070731"/>
                <a:gd name="connsiteX258" fmla="*/ 5321861 w 5994407"/>
                <a:gd name="connsiteY258" fmla="*/ 1691790 h 2070731"/>
                <a:gd name="connsiteX259" fmla="*/ 5346574 w 5994407"/>
                <a:gd name="connsiteY259" fmla="*/ 1683553 h 2070731"/>
                <a:gd name="connsiteX260" fmla="*/ 5461904 w 5994407"/>
                <a:gd name="connsiteY260" fmla="*/ 1675315 h 2070731"/>
                <a:gd name="connsiteX261" fmla="*/ 5494855 w 5994407"/>
                <a:gd name="connsiteY261" fmla="*/ 1667077 h 2070731"/>
                <a:gd name="connsiteX262" fmla="*/ 5536044 w 5994407"/>
                <a:gd name="connsiteY262" fmla="*/ 1658839 h 2070731"/>
                <a:gd name="connsiteX263" fmla="*/ 5560758 w 5994407"/>
                <a:gd name="connsiteY263" fmla="*/ 1650601 h 2070731"/>
                <a:gd name="connsiteX264" fmla="*/ 5585471 w 5994407"/>
                <a:gd name="connsiteY264" fmla="*/ 1634125 h 2070731"/>
                <a:gd name="connsiteX265" fmla="*/ 5626661 w 5994407"/>
                <a:gd name="connsiteY265" fmla="*/ 1559985 h 2070731"/>
                <a:gd name="connsiteX266" fmla="*/ 5618423 w 5994407"/>
                <a:gd name="connsiteY266" fmla="*/ 1502320 h 2070731"/>
                <a:gd name="connsiteX267" fmla="*/ 5593709 w 5994407"/>
                <a:gd name="connsiteY267" fmla="*/ 1494082 h 2070731"/>
                <a:gd name="connsiteX268" fmla="*/ 5585471 w 5994407"/>
                <a:gd name="connsiteY268" fmla="*/ 1461131 h 2070731"/>
                <a:gd name="connsiteX269" fmla="*/ 5610185 w 5994407"/>
                <a:gd name="connsiteY269" fmla="*/ 1436417 h 2070731"/>
                <a:gd name="connsiteX270" fmla="*/ 5684325 w 5994407"/>
                <a:gd name="connsiteY270" fmla="*/ 1436417 h 2070731"/>
                <a:gd name="connsiteX271" fmla="*/ 5741990 w 5994407"/>
                <a:gd name="connsiteY271" fmla="*/ 1452893 h 2070731"/>
                <a:gd name="connsiteX272" fmla="*/ 5791417 w 5994407"/>
                <a:gd name="connsiteY272" fmla="*/ 1477607 h 2070731"/>
                <a:gd name="connsiteX273" fmla="*/ 5832607 w 5994407"/>
                <a:gd name="connsiteY273" fmla="*/ 1510558 h 2070731"/>
                <a:gd name="connsiteX274" fmla="*/ 5857320 w 5994407"/>
                <a:gd name="connsiteY274" fmla="*/ 1543509 h 2070731"/>
                <a:gd name="connsiteX275" fmla="*/ 5882034 w 5994407"/>
                <a:gd name="connsiteY275" fmla="*/ 1568223 h 2070731"/>
                <a:gd name="connsiteX276" fmla="*/ 5890271 w 5994407"/>
                <a:gd name="connsiteY276" fmla="*/ 1650601 h 2070731"/>
                <a:gd name="connsiteX277" fmla="*/ 5783180 w 5994407"/>
                <a:gd name="connsiteY277" fmla="*/ 1642363 h 2070731"/>
                <a:gd name="connsiteX278" fmla="*/ 5717277 w 5994407"/>
                <a:gd name="connsiteY278" fmla="*/ 1642363 h 2070731"/>
                <a:gd name="connsiteX279" fmla="*/ 5692563 w 5994407"/>
                <a:gd name="connsiteY279" fmla="*/ 1667077 h 2070731"/>
                <a:gd name="connsiteX280" fmla="*/ 5676088 w 5994407"/>
                <a:gd name="connsiteY280" fmla="*/ 1691790 h 2070731"/>
                <a:gd name="connsiteX281" fmla="*/ 5651374 w 5994407"/>
                <a:gd name="connsiteY281" fmla="*/ 1708266 h 2070731"/>
                <a:gd name="connsiteX282" fmla="*/ 5626661 w 5994407"/>
                <a:gd name="connsiteY282" fmla="*/ 1732980 h 2070731"/>
                <a:gd name="connsiteX283" fmla="*/ 5577234 w 5994407"/>
                <a:gd name="connsiteY283" fmla="*/ 1757693 h 2070731"/>
                <a:gd name="connsiteX284" fmla="*/ 5552520 w 5994407"/>
                <a:gd name="connsiteY284" fmla="*/ 1774169 h 2070731"/>
                <a:gd name="connsiteX285" fmla="*/ 5527807 w 5994407"/>
                <a:gd name="connsiteY285" fmla="*/ 1782407 h 2070731"/>
                <a:gd name="connsiteX286" fmla="*/ 5494855 w 5994407"/>
                <a:gd name="connsiteY286" fmla="*/ 1798882 h 2070731"/>
                <a:gd name="connsiteX287" fmla="*/ 5437190 w 5994407"/>
                <a:gd name="connsiteY287" fmla="*/ 1815358 h 2070731"/>
                <a:gd name="connsiteX288" fmla="*/ 5412477 w 5994407"/>
                <a:gd name="connsiteY288" fmla="*/ 1823596 h 2070731"/>
                <a:gd name="connsiteX289" fmla="*/ 5371288 w 5994407"/>
                <a:gd name="connsiteY289" fmla="*/ 1815358 h 2070731"/>
                <a:gd name="connsiteX290" fmla="*/ 5420715 w 5994407"/>
                <a:gd name="connsiteY290" fmla="*/ 1798882 h 2070731"/>
                <a:gd name="connsiteX291" fmla="*/ 5445428 w 5994407"/>
                <a:gd name="connsiteY291" fmla="*/ 1790644 h 2070731"/>
                <a:gd name="connsiteX292" fmla="*/ 5470142 w 5994407"/>
                <a:gd name="connsiteY292" fmla="*/ 1782407 h 2070731"/>
                <a:gd name="connsiteX293" fmla="*/ 5610185 w 5994407"/>
                <a:gd name="connsiteY293" fmla="*/ 1790644 h 2070731"/>
                <a:gd name="connsiteX294" fmla="*/ 5634898 w 5994407"/>
                <a:gd name="connsiteY294" fmla="*/ 1798882 h 2070731"/>
                <a:gd name="connsiteX295" fmla="*/ 5667850 w 5994407"/>
                <a:gd name="connsiteY295" fmla="*/ 1807120 h 2070731"/>
                <a:gd name="connsiteX296" fmla="*/ 5758466 w 5994407"/>
                <a:gd name="connsiteY296" fmla="*/ 1831834 h 2070731"/>
                <a:gd name="connsiteX297" fmla="*/ 5824369 w 5994407"/>
                <a:gd name="connsiteY297" fmla="*/ 1848309 h 2070731"/>
                <a:gd name="connsiteX298" fmla="*/ 5873796 w 5994407"/>
                <a:gd name="connsiteY298" fmla="*/ 1856547 h 2070731"/>
                <a:gd name="connsiteX299" fmla="*/ 5882034 w 5994407"/>
                <a:gd name="connsiteY299" fmla="*/ 1831834 h 2070731"/>
                <a:gd name="connsiteX300" fmla="*/ 5882034 w 5994407"/>
                <a:gd name="connsiteY300" fmla="*/ 1782407 h 2070731"/>
                <a:gd name="connsiteX301" fmla="*/ 5906747 w 5994407"/>
                <a:gd name="connsiteY301" fmla="*/ 1765931 h 2070731"/>
                <a:gd name="connsiteX302" fmla="*/ 5956174 w 5994407"/>
                <a:gd name="connsiteY302" fmla="*/ 1790644 h 2070731"/>
                <a:gd name="connsiteX303" fmla="*/ 5972650 w 5994407"/>
                <a:gd name="connsiteY303" fmla="*/ 1815358 h 2070731"/>
                <a:gd name="connsiteX304" fmla="*/ 5980888 w 5994407"/>
                <a:gd name="connsiteY304" fmla="*/ 1848309 h 2070731"/>
                <a:gd name="connsiteX305" fmla="*/ 5989125 w 5994407"/>
                <a:gd name="connsiteY305" fmla="*/ 1873023 h 2070731"/>
                <a:gd name="connsiteX306" fmla="*/ 5964412 w 5994407"/>
                <a:gd name="connsiteY306" fmla="*/ 2070731 h 2070731"/>
                <a:gd name="connsiteX307" fmla="*/ 5914985 w 5994407"/>
                <a:gd name="connsiteY307" fmla="*/ 2062493 h 2070731"/>
                <a:gd name="connsiteX308" fmla="*/ 5898509 w 5994407"/>
                <a:gd name="connsiteY308" fmla="*/ 2013066 h 2070731"/>
                <a:gd name="connsiteX309" fmla="*/ 5890271 w 5994407"/>
                <a:gd name="connsiteY309" fmla="*/ 1988353 h 2070731"/>
                <a:gd name="connsiteX310" fmla="*/ 5857320 w 5994407"/>
                <a:gd name="connsiteY310" fmla="*/ 1971877 h 2070731"/>
                <a:gd name="connsiteX311" fmla="*/ 5651374 w 5994407"/>
                <a:gd name="connsiteY311" fmla="*/ 1955401 h 2070731"/>
                <a:gd name="connsiteX312" fmla="*/ 5585471 w 5994407"/>
                <a:gd name="connsiteY312" fmla="*/ 1938925 h 2070731"/>
                <a:gd name="connsiteX313" fmla="*/ 5560758 w 5994407"/>
                <a:gd name="connsiteY313" fmla="*/ 1930688 h 2070731"/>
                <a:gd name="connsiteX314" fmla="*/ 5453666 w 5994407"/>
                <a:gd name="connsiteY314" fmla="*/ 1922450 h 2070731"/>
                <a:gd name="connsiteX315" fmla="*/ 5404239 w 5994407"/>
                <a:gd name="connsiteY315" fmla="*/ 1914212 h 2070731"/>
                <a:gd name="connsiteX316" fmla="*/ 5379525 w 5994407"/>
                <a:gd name="connsiteY316" fmla="*/ 1905974 h 2070731"/>
                <a:gd name="connsiteX317" fmla="*/ 5346574 w 5994407"/>
                <a:gd name="connsiteY317" fmla="*/ 1897736 h 2070731"/>
                <a:gd name="connsiteX318" fmla="*/ 5297147 w 5994407"/>
                <a:gd name="connsiteY318" fmla="*/ 1881261 h 2070731"/>
                <a:gd name="connsiteX319" fmla="*/ 5272434 w 5994407"/>
                <a:gd name="connsiteY319" fmla="*/ 1873023 h 2070731"/>
                <a:gd name="connsiteX320" fmla="*/ 5239482 w 5994407"/>
                <a:gd name="connsiteY320" fmla="*/ 1864785 h 2070731"/>
                <a:gd name="connsiteX321" fmla="*/ 5214769 w 5994407"/>
                <a:gd name="connsiteY321" fmla="*/ 1856547 h 2070731"/>
                <a:gd name="connsiteX322" fmla="*/ 5173580 w 5994407"/>
                <a:gd name="connsiteY322" fmla="*/ 1848309 h 2070731"/>
                <a:gd name="connsiteX323" fmla="*/ 4811115 w 5994407"/>
                <a:gd name="connsiteY323" fmla="*/ 1856547 h 2070731"/>
                <a:gd name="connsiteX324" fmla="*/ 4778163 w 5994407"/>
                <a:gd name="connsiteY324" fmla="*/ 1864785 h 2070731"/>
                <a:gd name="connsiteX325" fmla="*/ 4720498 w 5994407"/>
                <a:gd name="connsiteY325" fmla="*/ 1873023 h 2070731"/>
                <a:gd name="connsiteX326" fmla="*/ 4539266 w 5994407"/>
                <a:gd name="connsiteY326" fmla="*/ 1897736 h 2070731"/>
                <a:gd name="connsiteX327" fmla="*/ 3904953 w 5994407"/>
                <a:gd name="connsiteY327" fmla="*/ 1889498 h 2070731"/>
                <a:gd name="connsiteX328" fmla="*/ 3781385 w 5994407"/>
                <a:gd name="connsiteY328" fmla="*/ 1881261 h 2070731"/>
                <a:gd name="connsiteX329" fmla="*/ 3748434 w 5994407"/>
                <a:gd name="connsiteY329" fmla="*/ 1873023 h 2070731"/>
                <a:gd name="connsiteX330" fmla="*/ 3690769 w 5994407"/>
                <a:gd name="connsiteY330" fmla="*/ 1864785 h 2070731"/>
                <a:gd name="connsiteX331" fmla="*/ 3649580 w 5994407"/>
                <a:gd name="connsiteY331" fmla="*/ 1856547 h 2070731"/>
                <a:gd name="connsiteX332" fmla="*/ 3558963 w 5994407"/>
                <a:gd name="connsiteY332" fmla="*/ 1848309 h 2070731"/>
                <a:gd name="connsiteX333" fmla="*/ 3493061 w 5994407"/>
                <a:gd name="connsiteY333" fmla="*/ 1840071 h 2070731"/>
                <a:gd name="connsiteX334" fmla="*/ 3460109 w 5994407"/>
                <a:gd name="connsiteY334" fmla="*/ 1831834 h 2070731"/>
                <a:gd name="connsiteX335" fmla="*/ 3361255 w 5994407"/>
                <a:gd name="connsiteY335" fmla="*/ 1823596 h 2070731"/>
                <a:gd name="connsiteX336" fmla="*/ 3188261 w 5994407"/>
                <a:gd name="connsiteY336" fmla="*/ 1807120 h 2070731"/>
                <a:gd name="connsiteX337" fmla="*/ 3048217 w 5994407"/>
                <a:gd name="connsiteY337" fmla="*/ 1790644 h 2070731"/>
                <a:gd name="connsiteX338" fmla="*/ 2430380 w 5994407"/>
                <a:gd name="connsiteY338" fmla="*/ 1774169 h 2070731"/>
                <a:gd name="connsiteX339" fmla="*/ 2232671 w 5994407"/>
                <a:gd name="connsiteY339" fmla="*/ 1765931 h 2070731"/>
                <a:gd name="connsiteX340" fmla="*/ 2175007 w 5994407"/>
                <a:gd name="connsiteY340" fmla="*/ 1757693 h 2070731"/>
                <a:gd name="connsiteX341" fmla="*/ 1944347 w 5994407"/>
                <a:gd name="connsiteY341" fmla="*/ 1741217 h 2070731"/>
                <a:gd name="connsiteX342" fmla="*/ 1853731 w 5994407"/>
                <a:gd name="connsiteY342" fmla="*/ 1724742 h 2070731"/>
                <a:gd name="connsiteX343" fmla="*/ 1771353 w 5994407"/>
                <a:gd name="connsiteY343" fmla="*/ 1700028 h 2070731"/>
                <a:gd name="connsiteX344" fmla="*/ 1754878 w 5994407"/>
                <a:gd name="connsiteY344" fmla="*/ 1683553 h 2070731"/>
                <a:gd name="connsiteX345" fmla="*/ 1647785 w 5994407"/>
                <a:gd name="connsiteY345" fmla="*/ 1642363 h 2070731"/>
                <a:gd name="connsiteX346" fmla="*/ 1590120 w 5994407"/>
                <a:gd name="connsiteY346" fmla="*/ 1617650 h 2070731"/>
                <a:gd name="connsiteX347" fmla="*/ 1565407 w 5994407"/>
                <a:gd name="connsiteY347" fmla="*/ 1601174 h 2070731"/>
                <a:gd name="connsiteX348" fmla="*/ 1524217 w 5994407"/>
                <a:gd name="connsiteY348" fmla="*/ 1576461 h 2070731"/>
                <a:gd name="connsiteX349" fmla="*/ 1491266 w 5994407"/>
                <a:gd name="connsiteY349" fmla="*/ 1543509 h 2070731"/>
                <a:gd name="connsiteX350" fmla="*/ 1433601 w 5994407"/>
                <a:gd name="connsiteY350" fmla="*/ 1518796 h 2070731"/>
                <a:gd name="connsiteX351" fmla="*/ 1359461 w 5994407"/>
                <a:gd name="connsiteY351" fmla="*/ 1477607 h 2070731"/>
                <a:gd name="connsiteX352" fmla="*/ 1326509 w 5994407"/>
                <a:gd name="connsiteY352" fmla="*/ 1452893 h 2070731"/>
                <a:gd name="connsiteX353" fmla="*/ 1301796 w 5994407"/>
                <a:gd name="connsiteY353" fmla="*/ 1444655 h 2070731"/>
                <a:gd name="connsiteX354" fmla="*/ 1252369 w 5994407"/>
                <a:gd name="connsiteY354" fmla="*/ 1403466 h 2070731"/>
                <a:gd name="connsiteX355" fmla="*/ 1194704 w 5994407"/>
                <a:gd name="connsiteY355" fmla="*/ 1386990 h 2070731"/>
                <a:gd name="connsiteX356" fmla="*/ 1145277 w 5994407"/>
                <a:gd name="connsiteY356" fmla="*/ 1370515 h 2070731"/>
                <a:gd name="connsiteX357" fmla="*/ 964044 w 5994407"/>
                <a:gd name="connsiteY357" fmla="*/ 1378753 h 2070731"/>
                <a:gd name="connsiteX358" fmla="*/ 939331 w 5994407"/>
                <a:gd name="connsiteY358" fmla="*/ 1386990 h 2070731"/>
                <a:gd name="connsiteX359" fmla="*/ 922855 w 5994407"/>
                <a:gd name="connsiteY359" fmla="*/ 1411704 h 2070731"/>
                <a:gd name="connsiteX360" fmla="*/ 898142 w 5994407"/>
                <a:gd name="connsiteY360" fmla="*/ 1428180 h 2070731"/>
                <a:gd name="connsiteX361" fmla="*/ 889904 w 5994407"/>
                <a:gd name="connsiteY361" fmla="*/ 1469369 h 2070731"/>
                <a:gd name="connsiteX362" fmla="*/ 881666 w 5994407"/>
                <a:gd name="connsiteY362" fmla="*/ 1494082 h 2070731"/>
                <a:gd name="connsiteX363" fmla="*/ 865190 w 5994407"/>
                <a:gd name="connsiteY363" fmla="*/ 1658839 h 2070731"/>
                <a:gd name="connsiteX364" fmla="*/ 848715 w 5994407"/>
                <a:gd name="connsiteY364" fmla="*/ 1708266 h 2070731"/>
                <a:gd name="connsiteX365" fmla="*/ 832239 w 5994407"/>
                <a:gd name="connsiteY365" fmla="*/ 1757693 h 2070731"/>
                <a:gd name="connsiteX366" fmla="*/ 824001 w 5994407"/>
                <a:gd name="connsiteY366" fmla="*/ 1782407 h 2070731"/>
                <a:gd name="connsiteX367" fmla="*/ 807525 w 5994407"/>
                <a:gd name="connsiteY367" fmla="*/ 1807120 h 2070731"/>
                <a:gd name="connsiteX368" fmla="*/ 782812 w 5994407"/>
                <a:gd name="connsiteY368" fmla="*/ 1823596 h 2070731"/>
                <a:gd name="connsiteX369" fmla="*/ 766336 w 5994407"/>
                <a:gd name="connsiteY369" fmla="*/ 1790644 h 2070731"/>
                <a:gd name="connsiteX370" fmla="*/ 733385 w 5994407"/>
                <a:gd name="connsiteY370" fmla="*/ 1807120 h 2070731"/>
                <a:gd name="connsiteX371" fmla="*/ 708671 w 5994407"/>
                <a:gd name="connsiteY371" fmla="*/ 1823596 h 2070731"/>
                <a:gd name="connsiteX372" fmla="*/ 700434 w 5994407"/>
                <a:gd name="connsiteY372" fmla="*/ 1831834 h 2070731"/>
                <a:gd name="connsiteX373" fmla="*/ 749861 w 5994407"/>
                <a:gd name="connsiteY373" fmla="*/ 1823596 h 2070731"/>
                <a:gd name="connsiteX374" fmla="*/ 774574 w 5994407"/>
                <a:gd name="connsiteY374" fmla="*/ 1807120 h 2070731"/>
                <a:gd name="connsiteX375" fmla="*/ 782812 w 5994407"/>
                <a:gd name="connsiteY375" fmla="*/ 1782407 h 2070731"/>
                <a:gd name="connsiteX376" fmla="*/ 733385 w 5994407"/>
                <a:gd name="connsiteY376" fmla="*/ 1774169 h 2070731"/>
                <a:gd name="connsiteX377" fmla="*/ 618055 w 5994407"/>
                <a:gd name="connsiteY377" fmla="*/ 1765931 h 2070731"/>
                <a:gd name="connsiteX378" fmla="*/ 560390 w 5994407"/>
                <a:gd name="connsiteY378" fmla="*/ 1732980 h 2070731"/>
                <a:gd name="connsiteX379" fmla="*/ 601580 w 5994407"/>
                <a:gd name="connsiteY379" fmla="*/ 1708266 h 2070731"/>
                <a:gd name="connsiteX380" fmla="*/ 659244 w 5994407"/>
                <a:gd name="connsiteY380" fmla="*/ 1691790 h 2070731"/>
                <a:gd name="connsiteX381" fmla="*/ 725147 w 5994407"/>
                <a:gd name="connsiteY381" fmla="*/ 1675315 h 2070731"/>
                <a:gd name="connsiteX382" fmla="*/ 758098 w 5994407"/>
                <a:gd name="connsiteY382" fmla="*/ 1658839 h 2070731"/>
                <a:gd name="connsiteX383" fmla="*/ 799288 w 5994407"/>
                <a:gd name="connsiteY383" fmla="*/ 1625888 h 2070731"/>
                <a:gd name="connsiteX384" fmla="*/ 824001 w 5994407"/>
                <a:gd name="connsiteY384" fmla="*/ 1601174 h 2070731"/>
                <a:gd name="connsiteX385" fmla="*/ 848715 w 5994407"/>
                <a:gd name="connsiteY385" fmla="*/ 1584698 h 2070731"/>
                <a:gd name="connsiteX386" fmla="*/ 799288 w 5994407"/>
                <a:gd name="connsiteY386" fmla="*/ 1551747 h 2070731"/>
                <a:gd name="connsiteX387" fmla="*/ 774574 w 5994407"/>
                <a:gd name="connsiteY387" fmla="*/ 1535271 h 2070731"/>
                <a:gd name="connsiteX388" fmla="*/ 609817 w 5994407"/>
                <a:gd name="connsiteY388" fmla="*/ 1518796 h 2070731"/>
                <a:gd name="connsiteX389" fmla="*/ 560390 w 5994407"/>
                <a:gd name="connsiteY389" fmla="*/ 1502320 h 2070731"/>
                <a:gd name="connsiteX390" fmla="*/ 527439 w 5994407"/>
                <a:gd name="connsiteY390" fmla="*/ 1485844 h 2070731"/>
                <a:gd name="connsiteX391" fmla="*/ 486250 w 5994407"/>
                <a:gd name="connsiteY391" fmla="*/ 1477607 h 2070731"/>
                <a:gd name="connsiteX392" fmla="*/ 436823 w 5994407"/>
                <a:gd name="connsiteY392" fmla="*/ 1461131 h 2070731"/>
                <a:gd name="connsiteX393" fmla="*/ 395634 w 5994407"/>
                <a:gd name="connsiteY393" fmla="*/ 1452893 h 2070731"/>
                <a:gd name="connsiteX394" fmla="*/ 362682 w 5994407"/>
                <a:gd name="connsiteY394" fmla="*/ 1444655 h 2070731"/>
                <a:gd name="connsiteX395" fmla="*/ 247353 w 5994407"/>
                <a:gd name="connsiteY395" fmla="*/ 1428180 h 2070731"/>
                <a:gd name="connsiteX396" fmla="*/ 132023 w 5994407"/>
                <a:gd name="connsiteY396" fmla="*/ 1419942 h 2070731"/>
                <a:gd name="connsiteX397" fmla="*/ 651007 w 5994407"/>
                <a:gd name="connsiteY397" fmla="*/ 1403466 h 2070731"/>
                <a:gd name="connsiteX398" fmla="*/ 700434 w 5994407"/>
                <a:gd name="connsiteY398" fmla="*/ 1395228 h 2070731"/>
                <a:gd name="connsiteX399" fmla="*/ 766336 w 5994407"/>
                <a:gd name="connsiteY399" fmla="*/ 1386990 h 2070731"/>
                <a:gd name="connsiteX400" fmla="*/ 791050 w 5994407"/>
                <a:gd name="connsiteY400" fmla="*/ 1378753 h 2070731"/>
                <a:gd name="connsiteX401" fmla="*/ 832239 w 5994407"/>
                <a:gd name="connsiteY401" fmla="*/ 1370515 h 2070731"/>
                <a:gd name="connsiteX402" fmla="*/ 865190 w 5994407"/>
                <a:gd name="connsiteY402" fmla="*/ 1362277 h 2070731"/>
                <a:gd name="connsiteX403" fmla="*/ 832239 w 5994407"/>
                <a:gd name="connsiteY403" fmla="*/ 1345801 h 2070731"/>
                <a:gd name="connsiteX404" fmla="*/ 799288 w 5994407"/>
                <a:gd name="connsiteY404" fmla="*/ 1337563 h 2070731"/>
                <a:gd name="connsiteX405" fmla="*/ 774574 w 5994407"/>
                <a:gd name="connsiteY405" fmla="*/ 1329325 h 2070731"/>
                <a:gd name="connsiteX406" fmla="*/ 733385 w 5994407"/>
                <a:gd name="connsiteY406" fmla="*/ 1321088 h 2070731"/>
                <a:gd name="connsiteX407" fmla="*/ 683958 w 5994407"/>
                <a:gd name="connsiteY407" fmla="*/ 1304612 h 2070731"/>
                <a:gd name="connsiteX408" fmla="*/ 634531 w 5994407"/>
                <a:gd name="connsiteY408" fmla="*/ 1288136 h 2070731"/>
                <a:gd name="connsiteX409" fmla="*/ 609817 w 5994407"/>
                <a:gd name="connsiteY409" fmla="*/ 1279898 h 2070731"/>
                <a:gd name="connsiteX410" fmla="*/ 552153 w 5994407"/>
                <a:gd name="connsiteY410" fmla="*/ 1271661 h 2070731"/>
                <a:gd name="connsiteX411" fmla="*/ 502725 w 5994407"/>
                <a:gd name="connsiteY411" fmla="*/ 1255185 h 2070731"/>
                <a:gd name="connsiteX412" fmla="*/ 478012 w 5994407"/>
                <a:gd name="connsiteY412" fmla="*/ 1246947 h 2070731"/>
                <a:gd name="connsiteX413" fmla="*/ 436823 w 5994407"/>
                <a:gd name="connsiteY413" fmla="*/ 1230471 h 2070731"/>
                <a:gd name="connsiteX414" fmla="*/ 395634 w 5994407"/>
                <a:gd name="connsiteY414" fmla="*/ 1222234 h 2070731"/>
                <a:gd name="connsiteX415" fmla="*/ 370920 w 5994407"/>
                <a:gd name="connsiteY415" fmla="*/ 1213996 h 2070731"/>
                <a:gd name="connsiteX416" fmla="*/ 337969 w 5994407"/>
                <a:gd name="connsiteY416" fmla="*/ 1205758 h 2070731"/>
                <a:gd name="connsiteX417" fmla="*/ 288542 w 5994407"/>
                <a:gd name="connsiteY417" fmla="*/ 1189282 h 2070731"/>
                <a:gd name="connsiteX418" fmla="*/ 247353 w 5994407"/>
                <a:gd name="connsiteY418" fmla="*/ 1181044 h 2070731"/>
                <a:gd name="connsiteX419" fmla="*/ 181450 w 5994407"/>
                <a:gd name="connsiteY419" fmla="*/ 1164569 h 2070731"/>
                <a:gd name="connsiteX420" fmla="*/ 82596 w 5994407"/>
                <a:gd name="connsiteY420" fmla="*/ 1156331 h 2070731"/>
                <a:gd name="connsiteX421" fmla="*/ 33169 w 5994407"/>
                <a:gd name="connsiteY421" fmla="*/ 1139855 h 2070731"/>
                <a:gd name="connsiteX422" fmla="*/ 82596 w 5994407"/>
                <a:gd name="connsiteY422" fmla="*/ 1123380 h 2070731"/>
                <a:gd name="connsiteX423" fmla="*/ 107309 w 5994407"/>
                <a:gd name="connsiteY423" fmla="*/ 1115142 h 2070731"/>
                <a:gd name="connsiteX424" fmla="*/ 41407 w 5994407"/>
                <a:gd name="connsiteY424" fmla="*/ 1049239 h 2070731"/>
                <a:gd name="connsiteX425" fmla="*/ 16693 w 5994407"/>
                <a:gd name="connsiteY425" fmla="*/ 1008050 h 2070731"/>
                <a:gd name="connsiteX426" fmla="*/ 217 w 5994407"/>
                <a:gd name="connsiteY426" fmla="*/ 975098 h 2070731"/>
                <a:gd name="connsiteX427" fmla="*/ 24931 w 5994407"/>
                <a:gd name="connsiteY427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560390 w 5994407"/>
                <a:gd name="connsiteY379" fmla="*/ 1732980 h 2070731"/>
                <a:gd name="connsiteX380" fmla="*/ 601580 w 5994407"/>
                <a:gd name="connsiteY380" fmla="*/ 1708266 h 2070731"/>
                <a:gd name="connsiteX381" fmla="*/ 659244 w 5994407"/>
                <a:gd name="connsiteY381" fmla="*/ 1691790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01580 w 5994407"/>
                <a:gd name="connsiteY380" fmla="*/ 1708266 h 2070731"/>
                <a:gd name="connsiteX381" fmla="*/ 659244 w 5994407"/>
                <a:gd name="connsiteY381" fmla="*/ 1691790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01580 w 5994407"/>
                <a:gd name="connsiteY380" fmla="*/ 1708266 h 2070731"/>
                <a:gd name="connsiteX381" fmla="*/ 721333 w 5994407"/>
                <a:gd name="connsiteY381" fmla="*/ 1697434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25147 w 5994407"/>
                <a:gd name="connsiteY382" fmla="*/ 1675315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7580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08898 w 5994407"/>
                <a:gd name="connsiteY383" fmla="*/ 1658839 h 2070731"/>
                <a:gd name="connsiteX384" fmla="*/ 799288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08898 w 5994407"/>
                <a:gd name="connsiteY383" fmla="*/ 1658839 h 2070731"/>
                <a:gd name="connsiteX384" fmla="*/ 830332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48715 w 5994407"/>
                <a:gd name="connsiteY386" fmla="*/ 1584698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08898 w 5994407"/>
                <a:gd name="connsiteY383" fmla="*/ 1658839 h 2070731"/>
                <a:gd name="connsiteX384" fmla="*/ 830332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0332 w 5994407"/>
                <a:gd name="connsiteY384" fmla="*/ 1625888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47266 w 5994407"/>
                <a:gd name="connsiteY384" fmla="*/ 1617421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47266 w 5994407"/>
                <a:gd name="connsiteY384" fmla="*/ 1617421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09817 w 5994407"/>
                <a:gd name="connsiteY389" fmla="*/ 1518796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774574 w 5994407"/>
                <a:gd name="connsiteY388" fmla="*/ 1535271 h 2070731"/>
                <a:gd name="connsiteX389" fmla="*/ 626750 w 5994407"/>
                <a:gd name="connsiteY389" fmla="*/ 1476462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799288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60390 w 5994407"/>
                <a:gd name="connsiteY390" fmla="*/ 1502320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27439 w 5994407"/>
                <a:gd name="connsiteY391" fmla="*/ 1485844 h 2070731"/>
                <a:gd name="connsiteX392" fmla="*/ 486250 w 5994407"/>
                <a:gd name="connsiteY392" fmla="*/ 1477607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27439 w 5994407"/>
                <a:gd name="connsiteY391" fmla="*/ 1485844 h 2070731"/>
                <a:gd name="connsiteX392" fmla="*/ 491894 w 5994407"/>
                <a:gd name="connsiteY392" fmla="*/ 1455029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30262 w 5994407"/>
                <a:gd name="connsiteY391" fmla="*/ 1454799 h 2070731"/>
                <a:gd name="connsiteX392" fmla="*/ 491894 w 5994407"/>
                <a:gd name="connsiteY392" fmla="*/ 1455029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107309 w 5994407"/>
                <a:gd name="connsiteY424" fmla="*/ 1115142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931 w 5994407"/>
                <a:gd name="connsiteY0" fmla="*/ 933909 h 2070731"/>
                <a:gd name="connsiteX1" fmla="*/ 66120 w 5994407"/>
                <a:gd name="connsiteY1" fmla="*/ 975098 h 2070731"/>
                <a:gd name="connsiteX2" fmla="*/ 99071 w 5994407"/>
                <a:gd name="connsiteY2" fmla="*/ 1032763 h 2070731"/>
                <a:gd name="connsiteX3" fmla="*/ 148498 w 5994407"/>
                <a:gd name="connsiteY3" fmla="*/ 1049239 h 2070731"/>
                <a:gd name="connsiteX4" fmla="*/ 173212 w 5994407"/>
                <a:gd name="connsiteY4" fmla="*/ 1057477 h 2070731"/>
                <a:gd name="connsiteX5" fmla="*/ 354444 w 5994407"/>
                <a:gd name="connsiteY5" fmla="*/ 1073953 h 2070731"/>
                <a:gd name="connsiteX6" fmla="*/ 585104 w 5994407"/>
                <a:gd name="connsiteY6" fmla="*/ 1090428 h 2070731"/>
                <a:gd name="connsiteX7" fmla="*/ 609817 w 5994407"/>
                <a:gd name="connsiteY7" fmla="*/ 1098666 h 2070731"/>
                <a:gd name="connsiteX8" fmla="*/ 651007 w 5994407"/>
                <a:gd name="connsiteY8" fmla="*/ 1106904 h 2070731"/>
                <a:gd name="connsiteX9" fmla="*/ 700434 w 5994407"/>
                <a:gd name="connsiteY9" fmla="*/ 1123380 h 2070731"/>
                <a:gd name="connsiteX10" fmla="*/ 733385 w 5994407"/>
                <a:gd name="connsiteY10" fmla="*/ 1106904 h 2070731"/>
                <a:gd name="connsiteX11" fmla="*/ 782812 w 5994407"/>
                <a:gd name="connsiteY11" fmla="*/ 1073953 h 2070731"/>
                <a:gd name="connsiteX12" fmla="*/ 799288 w 5994407"/>
                <a:gd name="connsiteY12" fmla="*/ 1049239 h 2070731"/>
                <a:gd name="connsiteX13" fmla="*/ 815763 w 5994407"/>
                <a:gd name="connsiteY13" fmla="*/ 999812 h 2070731"/>
                <a:gd name="connsiteX14" fmla="*/ 807525 w 5994407"/>
                <a:gd name="connsiteY14" fmla="*/ 884482 h 2070731"/>
                <a:gd name="connsiteX15" fmla="*/ 774574 w 5994407"/>
                <a:gd name="connsiteY15" fmla="*/ 876244 h 2070731"/>
                <a:gd name="connsiteX16" fmla="*/ 725147 w 5994407"/>
                <a:gd name="connsiteY16" fmla="*/ 851531 h 2070731"/>
                <a:gd name="connsiteX17" fmla="*/ 659244 w 5994407"/>
                <a:gd name="connsiteY17" fmla="*/ 802104 h 2070731"/>
                <a:gd name="connsiteX18" fmla="*/ 609817 w 5994407"/>
                <a:gd name="connsiteY18" fmla="*/ 769153 h 2070731"/>
                <a:gd name="connsiteX19" fmla="*/ 560390 w 5994407"/>
                <a:gd name="connsiteY19" fmla="*/ 736201 h 2070731"/>
                <a:gd name="connsiteX20" fmla="*/ 510963 w 5994407"/>
                <a:gd name="connsiteY20" fmla="*/ 719725 h 2070731"/>
                <a:gd name="connsiteX21" fmla="*/ 461536 w 5994407"/>
                <a:gd name="connsiteY21" fmla="*/ 695012 h 2070731"/>
                <a:gd name="connsiteX22" fmla="*/ 387396 w 5994407"/>
                <a:gd name="connsiteY22" fmla="*/ 645585 h 2070731"/>
                <a:gd name="connsiteX23" fmla="*/ 362682 w 5994407"/>
                <a:gd name="connsiteY23" fmla="*/ 629109 h 2070731"/>
                <a:gd name="connsiteX24" fmla="*/ 321493 w 5994407"/>
                <a:gd name="connsiteY24" fmla="*/ 587920 h 2070731"/>
                <a:gd name="connsiteX25" fmla="*/ 296780 w 5994407"/>
                <a:gd name="connsiteY25" fmla="*/ 563207 h 2070731"/>
                <a:gd name="connsiteX26" fmla="*/ 247353 w 5994407"/>
                <a:gd name="connsiteY26" fmla="*/ 530255 h 2070731"/>
                <a:gd name="connsiteX27" fmla="*/ 189688 w 5994407"/>
                <a:gd name="connsiteY27" fmla="*/ 497304 h 2070731"/>
                <a:gd name="connsiteX28" fmla="*/ 181450 w 5994407"/>
                <a:gd name="connsiteY28" fmla="*/ 472590 h 2070731"/>
                <a:gd name="connsiteX29" fmla="*/ 230877 w 5994407"/>
                <a:gd name="connsiteY29" fmla="*/ 489066 h 2070731"/>
                <a:gd name="connsiteX30" fmla="*/ 280304 w 5994407"/>
                <a:gd name="connsiteY30" fmla="*/ 513780 h 2070731"/>
                <a:gd name="connsiteX31" fmla="*/ 313255 w 5994407"/>
                <a:gd name="connsiteY31" fmla="*/ 505542 h 2070731"/>
                <a:gd name="connsiteX32" fmla="*/ 305017 w 5994407"/>
                <a:gd name="connsiteY32" fmla="*/ 472590 h 2070731"/>
                <a:gd name="connsiteX33" fmla="*/ 263828 w 5994407"/>
                <a:gd name="connsiteY33" fmla="*/ 398450 h 2070731"/>
                <a:gd name="connsiteX34" fmla="*/ 247353 w 5994407"/>
                <a:gd name="connsiteY34" fmla="*/ 373736 h 2070731"/>
                <a:gd name="connsiteX35" fmla="*/ 197925 w 5994407"/>
                <a:gd name="connsiteY35" fmla="*/ 349023 h 2070731"/>
                <a:gd name="connsiteX36" fmla="*/ 181450 w 5994407"/>
                <a:gd name="connsiteY36" fmla="*/ 324309 h 2070731"/>
                <a:gd name="connsiteX37" fmla="*/ 230877 w 5994407"/>
                <a:gd name="connsiteY37" fmla="*/ 324309 h 2070731"/>
                <a:gd name="connsiteX38" fmla="*/ 263828 w 5994407"/>
                <a:gd name="connsiteY38" fmla="*/ 365498 h 2070731"/>
                <a:gd name="connsiteX39" fmla="*/ 288542 w 5994407"/>
                <a:gd name="connsiteY39" fmla="*/ 414925 h 2070731"/>
                <a:gd name="connsiteX40" fmla="*/ 321493 w 5994407"/>
                <a:gd name="connsiteY40" fmla="*/ 464353 h 2070731"/>
                <a:gd name="connsiteX41" fmla="*/ 337969 w 5994407"/>
                <a:gd name="connsiteY41" fmla="*/ 489066 h 2070731"/>
                <a:gd name="connsiteX42" fmla="*/ 370920 w 5994407"/>
                <a:gd name="connsiteY42" fmla="*/ 530255 h 2070731"/>
                <a:gd name="connsiteX43" fmla="*/ 379158 w 5994407"/>
                <a:gd name="connsiteY43" fmla="*/ 563207 h 2070731"/>
                <a:gd name="connsiteX44" fmla="*/ 403871 w 5994407"/>
                <a:gd name="connsiteY44" fmla="*/ 612634 h 2070731"/>
                <a:gd name="connsiteX45" fmla="*/ 428585 w 5994407"/>
                <a:gd name="connsiteY45" fmla="*/ 629109 h 2070731"/>
                <a:gd name="connsiteX46" fmla="*/ 453298 w 5994407"/>
                <a:gd name="connsiteY46" fmla="*/ 678536 h 2070731"/>
                <a:gd name="connsiteX47" fmla="*/ 478012 w 5994407"/>
                <a:gd name="connsiteY47" fmla="*/ 695012 h 2070731"/>
                <a:gd name="connsiteX48" fmla="*/ 502725 w 5994407"/>
                <a:gd name="connsiteY48" fmla="*/ 719725 h 2070731"/>
                <a:gd name="connsiteX49" fmla="*/ 552153 w 5994407"/>
                <a:gd name="connsiteY49" fmla="*/ 752677 h 2070731"/>
                <a:gd name="connsiteX50" fmla="*/ 601580 w 5994407"/>
                <a:gd name="connsiteY50" fmla="*/ 785628 h 2070731"/>
                <a:gd name="connsiteX51" fmla="*/ 626293 w 5994407"/>
                <a:gd name="connsiteY51" fmla="*/ 802104 h 2070731"/>
                <a:gd name="connsiteX52" fmla="*/ 651007 w 5994407"/>
                <a:gd name="connsiteY52" fmla="*/ 826817 h 2070731"/>
                <a:gd name="connsiteX53" fmla="*/ 725147 w 5994407"/>
                <a:gd name="connsiteY53" fmla="*/ 859769 h 2070731"/>
                <a:gd name="connsiteX54" fmla="*/ 749861 w 5994407"/>
                <a:gd name="connsiteY54" fmla="*/ 868007 h 2070731"/>
                <a:gd name="connsiteX55" fmla="*/ 774574 w 5994407"/>
                <a:gd name="connsiteY55" fmla="*/ 876244 h 2070731"/>
                <a:gd name="connsiteX56" fmla="*/ 824001 w 5994407"/>
                <a:gd name="connsiteY56" fmla="*/ 900958 h 2070731"/>
                <a:gd name="connsiteX57" fmla="*/ 840477 w 5994407"/>
                <a:gd name="connsiteY57" fmla="*/ 868007 h 2070731"/>
                <a:gd name="connsiteX58" fmla="*/ 815763 w 5994407"/>
                <a:gd name="connsiteY58" fmla="*/ 818580 h 2070731"/>
                <a:gd name="connsiteX59" fmla="*/ 791050 w 5994407"/>
                <a:gd name="connsiteY59" fmla="*/ 810342 h 2070731"/>
                <a:gd name="connsiteX60" fmla="*/ 749861 w 5994407"/>
                <a:gd name="connsiteY60" fmla="*/ 769153 h 2070731"/>
                <a:gd name="connsiteX61" fmla="*/ 741623 w 5994407"/>
                <a:gd name="connsiteY61" fmla="*/ 744439 h 2070731"/>
                <a:gd name="connsiteX62" fmla="*/ 725147 w 5994407"/>
                <a:gd name="connsiteY62" fmla="*/ 719725 h 2070731"/>
                <a:gd name="connsiteX63" fmla="*/ 708671 w 5994407"/>
                <a:gd name="connsiteY63" fmla="*/ 670298 h 2070731"/>
                <a:gd name="connsiteX64" fmla="*/ 667482 w 5994407"/>
                <a:gd name="connsiteY64" fmla="*/ 596158 h 2070731"/>
                <a:gd name="connsiteX65" fmla="*/ 642769 w 5994407"/>
                <a:gd name="connsiteY65" fmla="*/ 579682 h 2070731"/>
                <a:gd name="connsiteX66" fmla="*/ 601580 w 5994407"/>
                <a:gd name="connsiteY66" fmla="*/ 530255 h 2070731"/>
                <a:gd name="connsiteX67" fmla="*/ 568628 w 5994407"/>
                <a:gd name="connsiteY67" fmla="*/ 480828 h 2070731"/>
                <a:gd name="connsiteX68" fmla="*/ 535677 w 5994407"/>
                <a:gd name="connsiteY68" fmla="*/ 431401 h 2070731"/>
                <a:gd name="connsiteX69" fmla="*/ 502725 w 5994407"/>
                <a:gd name="connsiteY69" fmla="*/ 414925 h 2070731"/>
                <a:gd name="connsiteX70" fmla="*/ 453298 w 5994407"/>
                <a:gd name="connsiteY70" fmla="*/ 381974 h 2070731"/>
                <a:gd name="connsiteX71" fmla="*/ 436823 w 5994407"/>
                <a:gd name="connsiteY71" fmla="*/ 357261 h 2070731"/>
                <a:gd name="connsiteX72" fmla="*/ 412109 w 5994407"/>
                <a:gd name="connsiteY72" fmla="*/ 340785 h 2070731"/>
                <a:gd name="connsiteX73" fmla="*/ 403871 w 5994407"/>
                <a:gd name="connsiteY73" fmla="*/ 316071 h 2070731"/>
                <a:gd name="connsiteX74" fmla="*/ 354444 w 5994407"/>
                <a:gd name="connsiteY74" fmla="*/ 283120 h 2070731"/>
                <a:gd name="connsiteX75" fmla="*/ 329731 w 5994407"/>
                <a:gd name="connsiteY75" fmla="*/ 266644 h 2070731"/>
                <a:gd name="connsiteX76" fmla="*/ 321493 w 5994407"/>
                <a:gd name="connsiteY76" fmla="*/ 241931 h 2070731"/>
                <a:gd name="connsiteX77" fmla="*/ 387396 w 5994407"/>
                <a:gd name="connsiteY77" fmla="*/ 258407 h 2070731"/>
                <a:gd name="connsiteX78" fmla="*/ 403871 w 5994407"/>
                <a:gd name="connsiteY78" fmla="*/ 332547 h 2070731"/>
                <a:gd name="connsiteX79" fmla="*/ 420347 w 5994407"/>
                <a:gd name="connsiteY79" fmla="*/ 381974 h 2070731"/>
                <a:gd name="connsiteX80" fmla="*/ 461536 w 5994407"/>
                <a:gd name="connsiteY80" fmla="*/ 373736 h 2070731"/>
                <a:gd name="connsiteX81" fmla="*/ 445061 w 5994407"/>
                <a:gd name="connsiteY81" fmla="*/ 324309 h 2070731"/>
                <a:gd name="connsiteX82" fmla="*/ 428585 w 5994407"/>
                <a:gd name="connsiteY82" fmla="*/ 266644 h 2070731"/>
                <a:gd name="connsiteX83" fmla="*/ 412109 w 5994407"/>
                <a:gd name="connsiteY83" fmla="*/ 217217 h 2070731"/>
                <a:gd name="connsiteX84" fmla="*/ 395634 w 5994407"/>
                <a:gd name="connsiteY84" fmla="*/ 192504 h 2070731"/>
                <a:gd name="connsiteX85" fmla="*/ 412109 w 5994407"/>
                <a:gd name="connsiteY85" fmla="*/ 241931 h 2070731"/>
                <a:gd name="connsiteX86" fmla="*/ 461536 w 5994407"/>
                <a:gd name="connsiteY86" fmla="*/ 283120 h 2070731"/>
                <a:gd name="connsiteX87" fmla="*/ 461536 w 5994407"/>
                <a:gd name="connsiteY87" fmla="*/ 167790 h 2070731"/>
                <a:gd name="connsiteX88" fmla="*/ 453298 w 5994407"/>
                <a:gd name="connsiteY88" fmla="*/ 192504 h 2070731"/>
                <a:gd name="connsiteX89" fmla="*/ 478012 w 5994407"/>
                <a:gd name="connsiteY89" fmla="*/ 332547 h 2070731"/>
                <a:gd name="connsiteX90" fmla="*/ 486250 w 5994407"/>
                <a:gd name="connsiteY90" fmla="*/ 357261 h 2070731"/>
                <a:gd name="connsiteX91" fmla="*/ 535677 w 5994407"/>
                <a:gd name="connsiteY91" fmla="*/ 431401 h 2070731"/>
                <a:gd name="connsiteX92" fmla="*/ 552153 w 5994407"/>
                <a:gd name="connsiteY92" fmla="*/ 456115 h 2070731"/>
                <a:gd name="connsiteX93" fmla="*/ 585104 w 5994407"/>
                <a:gd name="connsiteY93" fmla="*/ 497304 h 2070731"/>
                <a:gd name="connsiteX94" fmla="*/ 601580 w 5994407"/>
                <a:gd name="connsiteY94" fmla="*/ 522017 h 2070731"/>
                <a:gd name="connsiteX95" fmla="*/ 626293 w 5994407"/>
                <a:gd name="connsiteY95" fmla="*/ 546731 h 2070731"/>
                <a:gd name="connsiteX96" fmla="*/ 659244 w 5994407"/>
                <a:gd name="connsiteY96" fmla="*/ 596158 h 2070731"/>
                <a:gd name="connsiteX97" fmla="*/ 675720 w 5994407"/>
                <a:gd name="connsiteY97" fmla="*/ 620871 h 2070731"/>
                <a:gd name="connsiteX98" fmla="*/ 716909 w 5994407"/>
                <a:gd name="connsiteY98" fmla="*/ 695012 h 2070731"/>
                <a:gd name="connsiteX99" fmla="*/ 741623 w 5994407"/>
                <a:gd name="connsiteY99" fmla="*/ 711488 h 2070731"/>
                <a:gd name="connsiteX100" fmla="*/ 774574 w 5994407"/>
                <a:gd name="connsiteY100" fmla="*/ 760915 h 2070731"/>
                <a:gd name="connsiteX101" fmla="*/ 824001 w 5994407"/>
                <a:gd name="connsiteY101" fmla="*/ 793866 h 2070731"/>
                <a:gd name="connsiteX102" fmla="*/ 840477 w 5994407"/>
                <a:gd name="connsiteY102" fmla="*/ 818580 h 2070731"/>
                <a:gd name="connsiteX103" fmla="*/ 889904 w 5994407"/>
                <a:gd name="connsiteY103" fmla="*/ 843293 h 2070731"/>
                <a:gd name="connsiteX104" fmla="*/ 955807 w 5994407"/>
                <a:gd name="connsiteY104" fmla="*/ 835055 h 2070731"/>
                <a:gd name="connsiteX105" fmla="*/ 980520 w 5994407"/>
                <a:gd name="connsiteY105" fmla="*/ 818580 h 2070731"/>
                <a:gd name="connsiteX106" fmla="*/ 1013471 w 5994407"/>
                <a:gd name="connsiteY106" fmla="*/ 802104 h 2070731"/>
                <a:gd name="connsiteX107" fmla="*/ 1046423 w 5994407"/>
                <a:gd name="connsiteY107" fmla="*/ 760915 h 2070731"/>
                <a:gd name="connsiteX108" fmla="*/ 1079374 w 5994407"/>
                <a:gd name="connsiteY108" fmla="*/ 711488 h 2070731"/>
                <a:gd name="connsiteX109" fmla="*/ 1095850 w 5994407"/>
                <a:gd name="connsiteY109" fmla="*/ 686774 h 2070731"/>
                <a:gd name="connsiteX110" fmla="*/ 1104088 w 5994407"/>
                <a:gd name="connsiteY110" fmla="*/ 629109 h 2070731"/>
                <a:gd name="connsiteX111" fmla="*/ 1087612 w 5994407"/>
                <a:gd name="connsiteY111" fmla="*/ 554969 h 2070731"/>
                <a:gd name="connsiteX112" fmla="*/ 1079374 w 5994407"/>
                <a:gd name="connsiteY112" fmla="*/ 513780 h 2070731"/>
                <a:gd name="connsiteX113" fmla="*/ 1071365 w 5994407"/>
                <a:gd name="connsiteY113" fmla="*/ 469998 h 2070731"/>
                <a:gd name="connsiteX114" fmla="*/ 1054661 w 5994407"/>
                <a:gd name="connsiteY114" fmla="*/ 439639 h 2070731"/>
                <a:gd name="connsiteX115" fmla="*/ 1038185 w 5994407"/>
                <a:gd name="connsiteY115" fmla="*/ 390212 h 2070731"/>
                <a:gd name="connsiteX116" fmla="*/ 1029947 w 5994407"/>
                <a:gd name="connsiteY116" fmla="*/ 365498 h 2070731"/>
                <a:gd name="connsiteX117" fmla="*/ 996996 w 5994407"/>
                <a:gd name="connsiteY117" fmla="*/ 316071 h 2070731"/>
                <a:gd name="connsiteX118" fmla="*/ 947569 w 5994407"/>
                <a:gd name="connsiteY118" fmla="*/ 266644 h 2070731"/>
                <a:gd name="connsiteX119" fmla="*/ 914617 w 5994407"/>
                <a:gd name="connsiteY119" fmla="*/ 217217 h 2070731"/>
                <a:gd name="connsiteX120" fmla="*/ 865190 w 5994407"/>
                <a:gd name="connsiteY120" fmla="*/ 200742 h 2070731"/>
                <a:gd name="connsiteX121" fmla="*/ 840477 w 5994407"/>
                <a:gd name="connsiteY121" fmla="*/ 192504 h 2070731"/>
                <a:gd name="connsiteX122" fmla="*/ 815763 w 5994407"/>
                <a:gd name="connsiteY122" fmla="*/ 176028 h 2070731"/>
                <a:gd name="connsiteX123" fmla="*/ 766336 w 5994407"/>
                <a:gd name="connsiteY123" fmla="*/ 159553 h 2070731"/>
                <a:gd name="connsiteX124" fmla="*/ 741623 w 5994407"/>
                <a:gd name="connsiteY124" fmla="*/ 143077 h 2070731"/>
                <a:gd name="connsiteX125" fmla="*/ 692196 w 5994407"/>
                <a:gd name="connsiteY125" fmla="*/ 126601 h 2070731"/>
                <a:gd name="connsiteX126" fmla="*/ 716909 w 5994407"/>
                <a:gd name="connsiteY126" fmla="*/ 118363 h 2070731"/>
                <a:gd name="connsiteX127" fmla="*/ 791050 w 5994407"/>
                <a:gd name="connsiteY127" fmla="*/ 151315 h 2070731"/>
                <a:gd name="connsiteX128" fmla="*/ 782812 w 5994407"/>
                <a:gd name="connsiteY128" fmla="*/ 110125 h 2070731"/>
                <a:gd name="connsiteX129" fmla="*/ 774574 w 5994407"/>
                <a:gd name="connsiteY129" fmla="*/ 52461 h 2070731"/>
                <a:gd name="connsiteX130" fmla="*/ 766336 w 5994407"/>
                <a:gd name="connsiteY130" fmla="*/ 27747 h 2070731"/>
                <a:gd name="connsiteX131" fmla="*/ 782812 w 5994407"/>
                <a:gd name="connsiteY131" fmla="*/ 93650 h 2070731"/>
                <a:gd name="connsiteX132" fmla="*/ 832239 w 5994407"/>
                <a:gd name="connsiteY132" fmla="*/ 52461 h 2070731"/>
                <a:gd name="connsiteX133" fmla="*/ 848715 w 5994407"/>
                <a:gd name="connsiteY133" fmla="*/ 3034 h 2070731"/>
                <a:gd name="connsiteX134" fmla="*/ 832239 w 5994407"/>
                <a:gd name="connsiteY134" fmla="*/ 35985 h 2070731"/>
                <a:gd name="connsiteX135" fmla="*/ 821408 w 5994407"/>
                <a:gd name="connsiteY135" fmla="*/ 96701 h 2070731"/>
                <a:gd name="connsiteX136" fmla="*/ 824001 w 5994407"/>
                <a:gd name="connsiteY136" fmla="*/ 151315 h 2070731"/>
                <a:gd name="connsiteX137" fmla="*/ 882353 w 5994407"/>
                <a:gd name="connsiteY137" fmla="*/ 160010 h 2070731"/>
                <a:gd name="connsiteX138" fmla="*/ 874572 w 5994407"/>
                <a:gd name="connsiteY138" fmla="*/ 104965 h 2070731"/>
                <a:gd name="connsiteX139" fmla="*/ 880980 w 5994407"/>
                <a:gd name="connsiteY139" fmla="*/ 47807 h 2070731"/>
                <a:gd name="connsiteX140" fmla="*/ 939331 w 5994407"/>
                <a:gd name="connsiteY140" fmla="*/ 159553 h 2070731"/>
                <a:gd name="connsiteX141" fmla="*/ 955807 w 5994407"/>
                <a:gd name="connsiteY141" fmla="*/ 192504 h 2070731"/>
                <a:gd name="connsiteX142" fmla="*/ 972282 w 5994407"/>
                <a:gd name="connsiteY142" fmla="*/ 217217 h 2070731"/>
                <a:gd name="connsiteX143" fmla="*/ 987842 w 5994407"/>
                <a:gd name="connsiteY143" fmla="*/ 247804 h 2070731"/>
                <a:gd name="connsiteX144" fmla="*/ 1004319 w 5994407"/>
                <a:gd name="connsiteY144" fmla="*/ 272518 h 2070731"/>
                <a:gd name="connsiteX145" fmla="*/ 1032084 w 5994407"/>
                <a:gd name="connsiteY145" fmla="*/ 307834 h 2070731"/>
                <a:gd name="connsiteX146" fmla="*/ 1077010 w 5994407"/>
                <a:gd name="connsiteY146" fmla="*/ 406688 h 2070731"/>
                <a:gd name="connsiteX147" fmla="*/ 1089061 w 5994407"/>
                <a:gd name="connsiteY147" fmla="*/ 437987 h 2070731"/>
                <a:gd name="connsiteX148" fmla="*/ 1112325 w 5994407"/>
                <a:gd name="connsiteY148" fmla="*/ 505542 h 2070731"/>
                <a:gd name="connsiteX149" fmla="*/ 1120563 w 5994407"/>
                <a:gd name="connsiteY149" fmla="*/ 530255 h 2070731"/>
                <a:gd name="connsiteX150" fmla="*/ 1137039 w 5994407"/>
                <a:gd name="connsiteY150" fmla="*/ 662061 h 2070731"/>
                <a:gd name="connsiteX151" fmla="*/ 1128801 w 5994407"/>
                <a:gd name="connsiteY151" fmla="*/ 818580 h 2070731"/>
                <a:gd name="connsiteX152" fmla="*/ 1104088 w 5994407"/>
                <a:gd name="connsiteY152" fmla="*/ 868007 h 2070731"/>
                <a:gd name="connsiteX153" fmla="*/ 1087612 w 5994407"/>
                <a:gd name="connsiteY153" fmla="*/ 917434 h 2070731"/>
                <a:gd name="connsiteX154" fmla="*/ 1211180 w 5994407"/>
                <a:gd name="connsiteY154" fmla="*/ 925671 h 2070731"/>
                <a:gd name="connsiteX155" fmla="*/ 1235893 w 5994407"/>
                <a:gd name="connsiteY155" fmla="*/ 933909 h 2070731"/>
                <a:gd name="connsiteX156" fmla="*/ 1318271 w 5994407"/>
                <a:gd name="connsiteY156" fmla="*/ 925671 h 2070731"/>
                <a:gd name="connsiteX157" fmla="*/ 1415524 w 5994407"/>
                <a:gd name="connsiteY157" fmla="*/ 907747 h 2070731"/>
                <a:gd name="connsiteX158" fmla="*/ 1458315 w 5994407"/>
                <a:gd name="connsiteY158" fmla="*/ 900958 h 2070731"/>
                <a:gd name="connsiteX159" fmla="*/ 1565407 w 5994407"/>
                <a:gd name="connsiteY159" fmla="*/ 876244 h 2070731"/>
                <a:gd name="connsiteX160" fmla="*/ 1598358 w 5994407"/>
                <a:gd name="connsiteY160" fmla="*/ 859769 h 2070731"/>
                <a:gd name="connsiteX161" fmla="*/ 1851594 w 5994407"/>
                <a:gd name="connsiteY161" fmla="*/ 865184 h 2070731"/>
                <a:gd name="connsiteX162" fmla="*/ 1819178 w 5994407"/>
                <a:gd name="connsiteY162" fmla="*/ 884482 h 2070731"/>
                <a:gd name="connsiteX163" fmla="*/ 1903158 w 5994407"/>
                <a:gd name="connsiteY163" fmla="*/ 892720 h 2070731"/>
                <a:gd name="connsiteX164" fmla="*/ 1810178 w 5994407"/>
                <a:gd name="connsiteY164" fmla="*/ 894856 h 2070731"/>
                <a:gd name="connsiteX165" fmla="*/ 1760750 w 5994407"/>
                <a:gd name="connsiteY165" fmla="*/ 894397 h 2070731"/>
                <a:gd name="connsiteX166" fmla="*/ 1634590 w 5994407"/>
                <a:gd name="connsiteY166" fmla="*/ 886619 h 2070731"/>
                <a:gd name="connsiteX167" fmla="*/ 1565407 w 5994407"/>
                <a:gd name="connsiteY167" fmla="*/ 892720 h 2070731"/>
                <a:gd name="connsiteX168" fmla="*/ 1546413 w 5994407"/>
                <a:gd name="connsiteY168" fmla="*/ 900195 h 2070731"/>
                <a:gd name="connsiteX169" fmla="*/ 1441763 w 5994407"/>
                <a:gd name="connsiteY169" fmla="*/ 920942 h 2070731"/>
                <a:gd name="connsiteX170" fmla="*/ 1405761 w 5994407"/>
                <a:gd name="connsiteY170" fmla="*/ 927960 h 2070731"/>
                <a:gd name="connsiteX171" fmla="*/ 1353282 w 5994407"/>
                <a:gd name="connsiteY171" fmla="*/ 934368 h 2070731"/>
                <a:gd name="connsiteX172" fmla="*/ 1305990 w 5994407"/>
                <a:gd name="connsiteY172" fmla="*/ 946800 h 2070731"/>
                <a:gd name="connsiteX173" fmla="*/ 1178228 w 5994407"/>
                <a:gd name="connsiteY173" fmla="*/ 942147 h 2070731"/>
                <a:gd name="connsiteX174" fmla="*/ 1128801 w 5994407"/>
                <a:gd name="connsiteY174" fmla="*/ 958623 h 2070731"/>
                <a:gd name="connsiteX175" fmla="*/ 1227655 w 5994407"/>
                <a:gd name="connsiteY175" fmla="*/ 966861 h 2070731"/>
                <a:gd name="connsiteX176" fmla="*/ 1252369 w 5994407"/>
                <a:gd name="connsiteY176" fmla="*/ 983336 h 2070731"/>
                <a:gd name="connsiteX177" fmla="*/ 1277082 w 5994407"/>
                <a:gd name="connsiteY177" fmla="*/ 991574 h 2070731"/>
                <a:gd name="connsiteX178" fmla="*/ 1294626 w 5994407"/>
                <a:gd name="connsiteY178" fmla="*/ 1013236 h 2070731"/>
                <a:gd name="connsiteX179" fmla="*/ 1351223 w 5994407"/>
                <a:gd name="connsiteY179" fmla="*/ 1024525 h 2070731"/>
                <a:gd name="connsiteX180" fmla="*/ 1425363 w 5994407"/>
                <a:gd name="connsiteY180" fmla="*/ 1065715 h 2070731"/>
                <a:gd name="connsiteX181" fmla="*/ 1499504 w 5994407"/>
                <a:gd name="connsiteY181" fmla="*/ 1073953 h 2070731"/>
                <a:gd name="connsiteX182" fmla="*/ 1532455 w 5994407"/>
                <a:gd name="connsiteY182" fmla="*/ 1082190 h 2070731"/>
                <a:gd name="connsiteX183" fmla="*/ 1581882 w 5994407"/>
                <a:gd name="connsiteY183" fmla="*/ 1090428 h 2070731"/>
                <a:gd name="connsiteX184" fmla="*/ 1625665 w 5994407"/>
                <a:gd name="connsiteY184" fmla="*/ 1123838 h 2070731"/>
                <a:gd name="connsiteX185" fmla="*/ 1638861 w 5994407"/>
                <a:gd name="connsiteY185" fmla="*/ 1129253 h 2070731"/>
                <a:gd name="connsiteX186" fmla="*/ 1682414 w 5994407"/>
                <a:gd name="connsiteY186" fmla="*/ 1156788 h 2070731"/>
                <a:gd name="connsiteX187" fmla="*/ 1754877 w 5994407"/>
                <a:gd name="connsiteY187" fmla="*/ 1164569 h 2070731"/>
                <a:gd name="connsiteX188" fmla="*/ 1738401 w 5994407"/>
                <a:gd name="connsiteY188" fmla="*/ 1189282 h 2070731"/>
                <a:gd name="connsiteX189" fmla="*/ 1763115 w 5994407"/>
                <a:gd name="connsiteY189" fmla="*/ 1205758 h 2070731"/>
                <a:gd name="connsiteX190" fmla="*/ 1715366 w 5994407"/>
                <a:gd name="connsiteY190" fmla="*/ 1231920 h 2070731"/>
                <a:gd name="connsiteX191" fmla="*/ 1713688 w 5994407"/>
                <a:gd name="connsiteY191" fmla="*/ 1238709 h 2070731"/>
                <a:gd name="connsiteX192" fmla="*/ 1713688 w 5994407"/>
                <a:gd name="connsiteY192" fmla="*/ 1230471 h 2070731"/>
                <a:gd name="connsiteX193" fmla="*/ 1721925 w 5994407"/>
                <a:gd name="connsiteY193" fmla="*/ 1304612 h 2070731"/>
                <a:gd name="connsiteX194" fmla="*/ 1730163 w 5994407"/>
                <a:gd name="connsiteY194" fmla="*/ 1337563 h 2070731"/>
                <a:gd name="connsiteX195" fmla="*/ 1697212 w 5994407"/>
                <a:gd name="connsiteY195" fmla="*/ 1329325 h 2070731"/>
                <a:gd name="connsiteX196" fmla="*/ 1680736 w 5994407"/>
                <a:gd name="connsiteY196" fmla="*/ 1279898 h 2070731"/>
                <a:gd name="connsiteX197" fmla="*/ 1639547 w 5994407"/>
                <a:gd name="connsiteY197" fmla="*/ 1230471 h 2070731"/>
                <a:gd name="connsiteX198" fmla="*/ 1575017 w 5994407"/>
                <a:gd name="connsiteY198" fmla="*/ 1160145 h 2070731"/>
                <a:gd name="connsiteX199" fmla="*/ 1511021 w 5994407"/>
                <a:gd name="connsiteY199" fmla="*/ 1133296 h 2070731"/>
                <a:gd name="connsiteX200" fmla="*/ 1491723 w 5994407"/>
                <a:gd name="connsiteY200" fmla="*/ 1122922 h 2070731"/>
                <a:gd name="connsiteX201" fmla="*/ 1472883 w 5994407"/>
                <a:gd name="connsiteY201" fmla="*/ 1118143 h 2070731"/>
                <a:gd name="connsiteX202" fmla="*/ 1403472 w 5994407"/>
                <a:gd name="connsiteY202" fmla="*/ 1101259 h 2070731"/>
                <a:gd name="connsiteX203" fmla="*/ 1351223 w 5994407"/>
                <a:gd name="connsiteY203" fmla="*/ 1073953 h 2070731"/>
                <a:gd name="connsiteX204" fmla="*/ 1301796 w 5994407"/>
                <a:gd name="connsiteY204" fmla="*/ 1057477 h 2070731"/>
                <a:gd name="connsiteX205" fmla="*/ 1277082 w 5994407"/>
                <a:gd name="connsiteY205" fmla="*/ 1041001 h 2070731"/>
                <a:gd name="connsiteX206" fmla="*/ 1186466 w 5994407"/>
                <a:gd name="connsiteY206" fmla="*/ 1032763 h 2070731"/>
                <a:gd name="connsiteX207" fmla="*/ 1211180 w 5994407"/>
                <a:gd name="connsiteY207" fmla="*/ 1049239 h 2070731"/>
                <a:gd name="connsiteX208" fmla="*/ 1244131 w 5994407"/>
                <a:gd name="connsiteY208" fmla="*/ 1098666 h 2070731"/>
                <a:gd name="connsiteX209" fmla="*/ 1277082 w 5994407"/>
                <a:gd name="connsiteY209" fmla="*/ 1197520 h 2070731"/>
                <a:gd name="connsiteX210" fmla="*/ 1285320 w 5994407"/>
                <a:gd name="connsiteY210" fmla="*/ 1222234 h 2070731"/>
                <a:gd name="connsiteX211" fmla="*/ 1301796 w 5994407"/>
                <a:gd name="connsiteY211" fmla="*/ 1246947 h 2070731"/>
                <a:gd name="connsiteX212" fmla="*/ 1342985 w 5994407"/>
                <a:gd name="connsiteY212" fmla="*/ 1321088 h 2070731"/>
                <a:gd name="connsiteX213" fmla="*/ 1359461 w 5994407"/>
                <a:gd name="connsiteY213" fmla="*/ 1345801 h 2070731"/>
                <a:gd name="connsiteX214" fmla="*/ 1417125 w 5994407"/>
                <a:gd name="connsiteY214" fmla="*/ 1395228 h 2070731"/>
                <a:gd name="connsiteX215" fmla="*/ 1441839 w 5994407"/>
                <a:gd name="connsiteY215" fmla="*/ 1403466 h 2070731"/>
                <a:gd name="connsiteX216" fmla="*/ 1491266 w 5994407"/>
                <a:gd name="connsiteY216" fmla="*/ 1436417 h 2070731"/>
                <a:gd name="connsiteX217" fmla="*/ 1540693 w 5994407"/>
                <a:gd name="connsiteY217" fmla="*/ 1452893 h 2070731"/>
                <a:gd name="connsiteX218" fmla="*/ 1573644 w 5994407"/>
                <a:gd name="connsiteY218" fmla="*/ 1469369 h 2070731"/>
                <a:gd name="connsiteX219" fmla="*/ 1598358 w 5994407"/>
                <a:gd name="connsiteY219" fmla="*/ 1485844 h 2070731"/>
                <a:gd name="connsiteX220" fmla="*/ 1639547 w 5994407"/>
                <a:gd name="connsiteY220" fmla="*/ 1494082 h 2070731"/>
                <a:gd name="connsiteX221" fmla="*/ 1664261 w 5994407"/>
                <a:gd name="connsiteY221" fmla="*/ 1502320 h 2070731"/>
                <a:gd name="connsiteX222" fmla="*/ 1688974 w 5994407"/>
                <a:gd name="connsiteY222" fmla="*/ 1518796 h 2070731"/>
                <a:gd name="connsiteX223" fmla="*/ 1771353 w 5994407"/>
                <a:gd name="connsiteY223" fmla="*/ 1543509 h 2070731"/>
                <a:gd name="connsiteX224" fmla="*/ 1837255 w 5994407"/>
                <a:gd name="connsiteY224" fmla="*/ 1568223 h 2070731"/>
                <a:gd name="connsiteX225" fmla="*/ 1878444 w 5994407"/>
                <a:gd name="connsiteY225" fmla="*/ 1584698 h 2070731"/>
                <a:gd name="connsiteX226" fmla="*/ 1936109 w 5994407"/>
                <a:gd name="connsiteY226" fmla="*/ 1592936 h 2070731"/>
                <a:gd name="connsiteX227" fmla="*/ 2034963 w 5994407"/>
                <a:gd name="connsiteY227" fmla="*/ 1609412 h 2070731"/>
                <a:gd name="connsiteX228" fmla="*/ 2158531 w 5994407"/>
                <a:gd name="connsiteY228" fmla="*/ 1625888 h 2070731"/>
                <a:gd name="connsiteX229" fmla="*/ 2331525 w 5994407"/>
                <a:gd name="connsiteY229" fmla="*/ 1634125 h 2070731"/>
                <a:gd name="connsiteX230" fmla="*/ 2488044 w 5994407"/>
                <a:gd name="connsiteY230" fmla="*/ 1650601 h 2070731"/>
                <a:gd name="connsiteX231" fmla="*/ 2611612 w 5994407"/>
                <a:gd name="connsiteY231" fmla="*/ 1675315 h 2070731"/>
                <a:gd name="connsiteX232" fmla="*/ 2702228 w 5994407"/>
                <a:gd name="connsiteY232" fmla="*/ 1691790 h 2070731"/>
                <a:gd name="connsiteX233" fmla="*/ 2850509 w 5994407"/>
                <a:gd name="connsiteY233" fmla="*/ 1700028 h 2070731"/>
                <a:gd name="connsiteX234" fmla="*/ 4061471 w 5994407"/>
                <a:gd name="connsiteY234" fmla="*/ 1708266 h 2070731"/>
                <a:gd name="connsiteX235" fmla="*/ 4086185 w 5994407"/>
                <a:gd name="connsiteY235" fmla="*/ 1716504 h 2070731"/>
                <a:gd name="connsiteX236" fmla="*/ 4399223 w 5994407"/>
                <a:gd name="connsiteY236" fmla="*/ 1732980 h 2070731"/>
                <a:gd name="connsiteX237" fmla="*/ 4877017 w 5994407"/>
                <a:gd name="connsiteY237" fmla="*/ 1724742 h 2070731"/>
                <a:gd name="connsiteX238" fmla="*/ 5041774 w 5994407"/>
                <a:gd name="connsiteY238" fmla="*/ 1700028 h 2070731"/>
                <a:gd name="connsiteX239" fmla="*/ 5091201 w 5994407"/>
                <a:gd name="connsiteY239" fmla="*/ 1658839 h 2070731"/>
                <a:gd name="connsiteX240" fmla="*/ 5132390 w 5994407"/>
                <a:gd name="connsiteY240" fmla="*/ 1617650 h 2070731"/>
                <a:gd name="connsiteX241" fmla="*/ 5157104 w 5994407"/>
                <a:gd name="connsiteY241" fmla="*/ 1559985 h 2070731"/>
                <a:gd name="connsiteX242" fmla="*/ 5165342 w 5994407"/>
                <a:gd name="connsiteY242" fmla="*/ 1527034 h 2070731"/>
                <a:gd name="connsiteX243" fmla="*/ 5181817 w 5994407"/>
                <a:gd name="connsiteY243" fmla="*/ 1444655 h 2070731"/>
                <a:gd name="connsiteX244" fmla="*/ 5173580 w 5994407"/>
                <a:gd name="connsiteY244" fmla="*/ 1246947 h 2070731"/>
                <a:gd name="connsiteX245" fmla="*/ 5157104 w 5994407"/>
                <a:gd name="connsiteY245" fmla="*/ 1197520 h 2070731"/>
                <a:gd name="connsiteX246" fmla="*/ 5148866 w 5994407"/>
                <a:gd name="connsiteY246" fmla="*/ 1172807 h 2070731"/>
                <a:gd name="connsiteX247" fmla="*/ 5173580 w 5994407"/>
                <a:gd name="connsiteY247" fmla="*/ 1164569 h 2070731"/>
                <a:gd name="connsiteX248" fmla="*/ 5198293 w 5994407"/>
                <a:gd name="connsiteY248" fmla="*/ 1172807 h 2070731"/>
                <a:gd name="connsiteX249" fmla="*/ 5247720 w 5994407"/>
                <a:gd name="connsiteY249" fmla="*/ 1213996 h 2070731"/>
                <a:gd name="connsiteX250" fmla="*/ 5272434 w 5994407"/>
                <a:gd name="connsiteY250" fmla="*/ 1230471 h 2070731"/>
                <a:gd name="connsiteX251" fmla="*/ 5313623 w 5994407"/>
                <a:gd name="connsiteY251" fmla="*/ 1279898 h 2070731"/>
                <a:gd name="connsiteX252" fmla="*/ 5305385 w 5994407"/>
                <a:gd name="connsiteY252" fmla="*/ 1304612 h 2070731"/>
                <a:gd name="connsiteX253" fmla="*/ 5280671 w 5994407"/>
                <a:gd name="connsiteY253" fmla="*/ 1321088 h 2070731"/>
                <a:gd name="connsiteX254" fmla="*/ 5288909 w 5994407"/>
                <a:gd name="connsiteY254" fmla="*/ 1403466 h 2070731"/>
                <a:gd name="connsiteX255" fmla="*/ 5280671 w 5994407"/>
                <a:gd name="connsiteY255" fmla="*/ 1535271 h 2070731"/>
                <a:gd name="connsiteX256" fmla="*/ 5255958 w 5994407"/>
                <a:gd name="connsiteY256" fmla="*/ 1609412 h 2070731"/>
                <a:gd name="connsiteX257" fmla="*/ 5239482 w 5994407"/>
                <a:gd name="connsiteY257" fmla="*/ 1675315 h 2070731"/>
                <a:gd name="connsiteX258" fmla="*/ 5223007 w 5994407"/>
                <a:gd name="connsiteY258" fmla="*/ 1724742 h 2070731"/>
                <a:gd name="connsiteX259" fmla="*/ 5321861 w 5994407"/>
                <a:gd name="connsiteY259" fmla="*/ 1691790 h 2070731"/>
                <a:gd name="connsiteX260" fmla="*/ 5346574 w 5994407"/>
                <a:gd name="connsiteY260" fmla="*/ 1683553 h 2070731"/>
                <a:gd name="connsiteX261" fmla="*/ 5461904 w 5994407"/>
                <a:gd name="connsiteY261" fmla="*/ 1675315 h 2070731"/>
                <a:gd name="connsiteX262" fmla="*/ 5494855 w 5994407"/>
                <a:gd name="connsiteY262" fmla="*/ 1667077 h 2070731"/>
                <a:gd name="connsiteX263" fmla="*/ 5536044 w 5994407"/>
                <a:gd name="connsiteY263" fmla="*/ 1658839 h 2070731"/>
                <a:gd name="connsiteX264" fmla="*/ 5560758 w 5994407"/>
                <a:gd name="connsiteY264" fmla="*/ 1650601 h 2070731"/>
                <a:gd name="connsiteX265" fmla="*/ 5585471 w 5994407"/>
                <a:gd name="connsiteY265" fmla="*/ 1634125 h 2070731"/>
                <a:gd name="connsiteX266" fmla="*/ 5626661 w 5994407"/>
                <a:gd name="connsiteY266" fmla="*/ 1559985 h 2070731"/>
                <a:gd name="connsiteX267" fmla="*/ 5618423 w 5994407"/>
                <a:gd name="connsiteY267" fmla="*/ 1502320 h 2070731"/>
                <a:gd name="connsiteX268" fmla="*/ 5593709 w 5994407"/>
                <a:gd name="connsiteY268" fmla="*/ 1494082 h 2070731"/>
                <a:gd name="connsiteX269" fmla="*/ 5585471 w 5994407"/>
                <a:gd name="connsiteY269" fmla="*/ 1461131 h 2070731"/>
                <a:gd name="connsiteX270" fmla="*/ 5610185 w 5994407"/>
                <a:gd name="connsiteY270" fmla="*/ 1436417 h 2070731"/>
                <a:gd name="connsiteX271" fmla="*/ 5684325 w 5994407"/>
                <a:gd name="connsiteY271" fmla="*/ 1436417 h 2070731"/>
                <a:gd name="connsiteX272" fmla="*/ 5741990 w 5994407"/>
                <a:gd name="connsiteY272" fmla="*/ 1452893 h 2070731"/>
                <a:gd name="connsiteX273" fmla="*/ 5791417 w 5994407"/>
                <a:gd name="connsiteY273" fmla="*/ 1477607 h 2070731"/>
                <a:gd name="connsiteX274" fmla="*/ 5832607 w 5994407"/>
                <a:gd name="connsiteY274" fmla="*/ 1510558 h 2070731"/>
                <a:gd name="connsiteX275" fmla="*/ 5857320 w 5994407"/>
                <a:gd name="connsiteY275" fmla="*/ 1543509 h 2070731"/>
                <a:gd name="connsiteX276" fmla="*/ 5882034 w 5994407"/>
                <a:gd name="connsiteY276" fmla="*/ 1568223 h 2070731"/>
                <a:gd name="connsiteX277" fmla="*/ 5890271 w 5994407"/>
                <a:gd name="connsiteY277" fmla="*/ 1650601 h 2070731"/>
                <a:gd name="connsiteX278" fmla="*/ 5783180 w 5994407"/>
                <a:gd name="connsiteY278" fmla="*/ 1642363 h 2070731"/>
                <a:gd name="connsiteX279" fmla="*/ 5717277 w 5994407"/>
                <a:gd name="connsiteY279" fmla="*/ 1642363 h 2070731"/>
                <a:gd name="connsiteX280" fmla="*/ 5692563 w 5994407"/>
                <a:gd name="connsiteY280" fmla="*/ 1667077 h 2070731"/>
                <a:gd name="connsiteX281" fmla="*/ 5676088 w 5994407"/>
                <a:gd name="connsiteY281" fmla="*/ 1691790 h 2070731"/>
                <a:gd name="connsiteX282" fmla="*/ 5651374 w 5994407"/>
                <a:gd name="connsiteY282" fmla="*/ 1708266 h 2070731"/>
                <a:gd name="connsiteX283" fmla="*/ 5626661 w 5994407"/>
                <a:gd name="connsiteY283" fmla="*/ 1732980 h 2070731"/>
                <a:gd name="connsiteX284" fmla="*/ 5577234 w 5994407"/>
                <a:gd name="connsiteY284" fmla="*/ 1757693 h 2070731"/>
                <a:gd name="connsiteX285" fmla="*/ 5552520 w 5994407"/>
                <a:gd name="connsiteY285" fmla="*/ 1774169 h 2070731"/>
                <a:gd name="connsiteX286" fmla="*/ 5527807 w 5994407"/>
                <a:gd name="connsiteY286" fmla="*/ 1782407 h 2070731"/>
                <a:gd name="connsiteX287" fmla="*/ 5494855 w 5994407"/>
                <a:gd name="connsiteY287" fmla="*/ 1798882 h 2070731"/>
                <a:gd name="connsiteX288" fmla="*/ 5437190 w 5994407"/>
                <a:gd name="connsiteY288" fmla="*/ 1815358 h 2070731"/>
                <a:gd name="connsiteX289" fmla="*/ 5412477 w 5994407"/>
                <a:gd name="connsiteY289" fmla="*/ 1823596 h 2070731"/>
                <a:gd name="connsiteX290" fmla="*/ 5371288 w 5994407"/>
                <a:gd name="connsiteY290" fmla="*/ 1815358 h 2070731"/>
                <a:gd name="connsiteX291" fmla="*/ 5420715 w 5994407"/>
                <a:gd name="connsiteY291" fmla="*/ 1798882 h 2070731"/>
                <a:gd name="connsiteX292" fmla="*/ 5445428 w 5994407"/>
                <a:gd name="connsiteY292" fmla="*/ 1790644 h 2070731"/>
                <a:gd name="connsiteX293" fmla="*/ 5470142 w 5994407"/>
                <a:gd name="connsiteY293" fmla="*/ 1782407 h 2070731"/>
                <a:gd name="connsiteX294" fmla="*/ 5610185 w 5994407"/>
                <a:gd name="connsiteY294" fmla="*/ 1790644 h 2070731"/>
                <a:gd name="connsiteX295" fmla="*/ 5634898 w 5994407"/>
                <a:gd name="connsiteY295" fmla="*/ 1798882 h 2070731"/>
                <a:gd name="connsiteX296" fmla="*/ 5667850 w 5994407"/>
                <a:gd name="connsiteY296" fmla="*/ 1807120 h 2070731"/>
                <a:gd name="connsiteX297" fmla="*/ 5758466 w 5994407"/>
                <a:gd name="connsiteY297" fmla="*/ 1831834 h 2070731"/>
                <a:gd name="connsiteX298" fmla="*/ 5824369 w 5994407"/>
                <a:gd name="connsiteY298" fmla="*/ 1848309 h 2070731"/>
                <a:gd name="connsiteX299" fmla="*/ 5873796 w 5994407"/>
                <a:gd name="connsiteY299" fmla="*/ 1856547 h 2070731"/>
                <a:gd name="connsiteX300" fmla="*/ 5882034 w 5994407"/>
                <a:gd name="connsiteY300" fmla="*/ 1831834 h 2070731"/>
                <a:gd name="connsiteX301" fmla="*/ 5882034 w 5994407"/>
                <a:gd name="connsiteY301" fmla="*/ 1782407 h 2070731"/>
                <a:gd name="connsiteX302" fmla="*/ 5906747 w 5994407"/>
                <a:gd name="connsiteY302" fmla="*/ 1765931 h 2070731"/>
                <a:gd name="connsiteX303" fmla="*/ 5956174 w 5994407"/>
                <a:gd name="connsiteY303" fmla="*/ 1790644 h 2070731"/>
                <a:gd name="connsiteX304" fmla="*/ 5972650 w 5994407"/>
                <a:gd name="connsiteY304" fmla="*/ 1815358 h 2070731"/>
                <a:gd name="connsiteX305" fmla="*/ 5980888 w 5994407"/>
                <a:gd name="connsiteY305" fmla="*/ 1848309 h 2070731"/>
                <a:gd name="connsiteX306" fmla="*/ 5989125 w 5994407"/>
                <a:gd name="connsiteY306" fmla="*/ 1873023 h 2070731"/>
                <a:gd name="connsiteX307" fmla="*/ 5964412 w 5994407"/>
                <a:gd name="connsiteY307" fmla="*/ 2070731 h 2070731"/>
                <a:gd name="connsiteX308" fmla="*/ 5914985 w 5994407"/>
                <a:gd name="connsiteY308" fmla="*/ 2062493 h 2070731"/>
                <a:gd name="connsiteX309" fmla="*/ 5898509 w 5994407"/>
                <a:gd name="connsiteY309" fmla="*/ 2013066 h 2070731"/>
                <a:gd name="connsiteX310" fmla="*/ 5890271 w 5994407"/>
                <a:gd name="connsiteY310" fmla="*/ 1988353 h 2070731"/>
                <a:gd name="connsiteX311" fmla="*/ 5857320 w 5994407"/>
                <a:gd name="connsiteY311" fmla="*/ 1971877 h 2070731"/>
                <a:gd name="connsiteX312" fmla="*/ 5651374 w 5994407"/>
                <a:gd name="connsiteY312" fmla="*/ 1955401 h 2070731"/>
                <a:gd name="connsiteX313" fmla="*/ 5585471 w 5994407"/>
                <a:gd name="connsiteY313" fmla="*/ 1938925 h 2070731"/>
                <a:gd name="connsiteX314" fmla="*/ 5560758 w 5994407"/>
                <a:gd name="connsiteY314" fmla="*/ 1930688 h 2070731"/>
                <a:gd name="connsiteX315" fmla="*/ 5453666 w 5994407"/>
                <a:gd name="connsiteY315" fmla="*/ 1922450 h 2070731"/>
                <a:gd name="connsiteX316" fmla="*/ 5404239 w 5994407"/>
                <a:gd name="connsiteY316" fmla="*/ 1914212 h 2070731"/>
                <a:gd name="connsiteX317" fmla="*/ 5379525 w 5994407"/>
                <a:gd name="connsiteY317" fmla="*/ 1905974 h 2070731"/>
                <a:gd name="connsiteX318" fmla="*/ 5346574 w 5994407"/>
                <a:gd name="connsiteY318" fmla="*/ 1897736 h 2070731"/>
                <a:gd name="connsiteX319" fmla="*/ 5297147 w 5994407"/>
                <a:gd name="connsiteY319" fmla="*/ 1881261 h 2070731"/>
                <a:gd name="connsiteX320" fmla="*/ 5272434 w 5994407"/>
                <a:gd name="connsiteY320" fmla="*/ 1873023 h 2070731"/>
                <a:gd name="connsiteX321" fmla="*/ 5239482 w 5994407"/>
                <a:gd name="connsiteY321" fmla="*/ 1864785 h 2070731"/>
                <a:gd name="connsiteX322" fmla="*/ 5214769 w 5994407"/>
                <a:gd name="connsiteY322" fmla="*/ 1856547 h 2070731"/>
                <a:gd name="connsiteX323" fmla="*/ 5173580 w 5994407"/>
                <a:gd name="connsiteY323" fmla="*/ 1848309 h 2070731"/>
                <a:gd name="connsiteX324" fmla="*/ 4811115 w 5994407"/>
                <a:gd name="connsiteY324" fmla="*/ 1856547 h 2070731"/>
                <a:gd name="connsiteX325" fmla="*/ 4778163 w 5994407"/>
                <a:gd name="connsiteY325" fmla="*/ 1864785 h 2070731"/>
                <a:gd name="connsiteX326" fmla="*/ 4720498 w 5994407"/>
                <a:gd name="connsiteY326" fmla="*/ 1873023 h 2070731"/>
                <a:gd name="connsiteX327" fmla="*/ 4539266 w 5994407"/>
                <a:gd name="connsiteY327" fmla="*/ 1897736 h 2070731"/>
                <a:gd name="connsiteX328" fmla="*/ 3904953 w 5994407"/>
                <a:gd name="connsiteY328" fmla="*/ 1889498 h 2070731"/>
                <a:gd name="connsiteX329" fmla="*/ 3781385 w 5994407"/>
                <a:gd name="connsiteY329" fmla="*/ 1881261 h 2070731"/>
                <a:gd name="connsiteX330" fmla="*/ 3748434 w 5994407"/>
                <a:gd name="connsiteY330" fmla="*/ 1873023 h 2070731"/>
                <a:gd name="connsiteX331" fmla="*/ 3690769 w 5994407"/>
                <a:gd name="connsiteY331" fmla="*/ 1864785 h 2070731"/>
                <a:gd name="connsiteX332" fmla="*/ 3649580 w 5994407"/>
                <a:gd name="connsiteY332" fmla="*/ 1856547 h 2070731"/>
                <a:gd name="connsiteX333" fmla="*/ 3558963 w 5994407"/>
                <a:gd name="connsiteY333" fmla="*/ 1848309 h 2070731"/>
                <a:gd name="connsiteX334" fmla="*/ 3493061 w 5994407"/>
                <a:gd name="connsiteY334" fmla="*/ 1840071 h 2070731"/>
                <a:gd name="connsiteX335" fmla="*/ 3460109 w 5994407"/>
                <a:gd name="connsiteY335" fmla="*/ 1831834 h 2070731"/>
                <a:gd name="connsiteX336" fmla="*/ 3361255 w 5994407"/>
                <a:gd name="connsiteY336" fmla="*/ 1823596 h 2070731"/>
                <a:gd name="connsiteX337" fmla="*/ 3188261 w 5994407"/>
                <a:gd name="connsiteY337" fmla="*/ 1807120 h 2070731"/>
                <a:gd name="connsiteX338" fmla="*/ 3048217 w 5994407"/>
                <a:gd name="connsiteY338" fmla="*/ 1790644 h 2070731"/>
                <a:gd name="connsiteX339" fmla="*/ 2430380 w 5994407"/>
                <a:gd name="connsiteY339" fmla="*/ 1774169 h 2070731"/>
                <a:gd name="connsiteX340" fmla="*/ 2232671 w 5994407"/>
                <a:gd name="connsiteY340" fmla="*/ 1765931 h 2070731"/>
                <a:gd name="connsiteX341" fmla="*/ 2175007 w 5994407"/>
                <a:gd name="connsiteY341" fmla="*/ 1757693 h 2070731"/>
                <a:gd name="connsiteX342" fmla="*/ 1944347 w 5994407"/>
                <a:gd name="connsiteY342" fmla="*/ 1741217 h 2070731"/>
                <a:gd name="connsiteX343" fmla="*/ 1853731 w 5994407"/>
                <a:gd name="connsiteY343" fmla="*/ 1724742 h 2070731"/>
                <a:gd name="connsiteX344" fmla="*/ 1771353 w 5994407"/>
                <a:gd name="connsiteY344" fmla="*/ 1700028 h 2070731"/>
                <a:gd name="connsiteX345" fmla="*/ 1754878 w 5994407"/>
                <a:gd name="connsiteY345" fmla="*/ 1683553 h 2070731"/>
                <a:gd name="connsiteX346" fmla="*/ 1647785 w 5994407"/>
                <a:gd name="connsiteY346" fmla="*/ 1642363 h 2070731"/>
                <a:gd name="connsiteX347" fmla="*/ 1590120 w 5994407"/>
                <a:gd name="connsiteY347" fmla="*/ 1617650 h 2070731"/>
                <a:gd name="connsiteX348" fmla="*/ 1565407 w 5994407"/>
                <a:gd name="connsiteY348" fmla="*/ 1601174 h 2070731"/>
                <a:gd name="connsiteX349" fmla="*/ 1524217 w 5994407"/>
                <a:gd name="connsiteY349" fmla="*/ 1576461 h 2070731"/>
                <a:gd name="connsiteX350" fmla="*/ 1491266 w 5994407"/>
                <a:gd name="connsiteY350" fmla="*/ 1543509 h 2070731"/>
                <a:gd name="connsiteX351" fmla="*/ 1433601 w 5994407"/>
                <a:gd name="connsiteY351" fmla="*/ 1518796 h 2070731"/>
                <a:gd name="connsiteX352" fmla="*/ 1359461 w 5994407"/>
                <a:gd name="connsiteY352" fmla="*/ 1477607 h 2070731"/>
                <a:gd name="connsiteX353" fmla="*/ 1326509 w 5994407"/>
                <a:gd name="connsiteY353" fmla="*/ 1452893 h 2070731"/>
                <a:gd name="connsiteX354" fmla="*/ 1301796 w 5994407"/>
                <a:gd name="connsiteY354" fmla="*/ 1444655 h 2070731"/>
                <a:gd name="connsiteX355" fmla="*/ 1252369 w 5994407"/>
                <a:gd name="connsiteY355" fmla="*/ 1403466 h 2070731"/>
                <a:gd name="connsiteX356" fmla="*/ 1194704 w 5994407"/>
                <a:gd name="connsiteY356" fmla="*/ 1386990 h 2070731"/>
                <a:gd name="connsiteX357" fmla="*/ 1145277 w 5994407"/>
                <a:gd name="connsiteY357" fmla="*/ 1370515 h 2070731"/>
                <a:gd name="connsiteX358" fmla="*/ 964044 w 5994407"/>
                <a:gd name="connsiteY358" fmla="*/ 1378753 h 2070731"/>
                <a:gd name="connsiteX359" fmla="*/ 939331 w 5994407"/>
                <a:gd name="connsiteY359" fmla="*/ 1386990 h 2070731"/>
                <a:gd name="connsiteX360" fmla="*/ 922855 w 5994407"/>
                <a:gd name="connsiteY360" fmla="*/ 1411704 h 2070731"/>
                <a:gd name="connsiteX361" fmla="*/ 898142 w 5994407"/>
                <a:gd name="connsiteY361" fmla="*/ 1428180 h 2070731"/>
                <a:gd name="connsiteX362" fmla="*/ 889904 w 5994407"/>
                <a:gd name="connsiteY362" fmla="*/ 1469369 h 2070731"/>
                <a:gd name="connsiteX363" fmla="*/ 881666 w 5994407"/>
                <a:gd name="connsiteY363" fmla="*/ 1494082 h 2070731"/>
                <a:gd name="connsiteX364" fmla="*/ 865190 w 5994407"/>
                <a:gd name="connsiteY364" fmla="*/ 1658839 h 2070731"/>
                <a:gd name="connsiteX365" fmla="*/ 848715 w 5994407"/>
                <a:gd name="connsiteY365" fmla="*/ 1708266 h 2070731"/>
                <a:gd name="connsiteX366" fmla="*/ 832239 w 5994407"/>
                <a:gd name="connsiteY366" fmla="*/ 1757693 h 2070731"/>
                <a:gd name="connsiteX367" fmla="*/ 824001 w 5994407"/>
                <a:gd name="connsiteY367" fmla="*/ 1782407 h 2070731"/>
                <a:gd name="connsiteX368" fmla="*/ 807525 w 5994407"/>
                <a:gd name="connsiteY368" fmla="*/ 1807120 h 2070731"/>
                <a:gd name="connsiteX369" fmla="*/ 782812 w 5994407"/>
                <a:gd name="connsiteY369" fmla="*/ 1823596 h 2070731"/>
                <a:gd name="connsiteX370" fmla="*/ 766336 w 5994407"/>
                <a:gd name="connsiteY370" fmla="*/ 1790644 h 2070731"/>
                <a:gd name="connsiteX371" fmla="*/ 733385 w 5994407"/>
                <a:gd name="connsiteY371" fmla="*/ 1807120 h 2070731"/>
                <a:gd name="connsiteX372" fmla="*/ 708671 w 5994407"/>
                <a:gd name="connsiteY372" fmla="*/ 1823596 h 2070731"/>
                <a:gd name="connsiteX373" fmla="*/ 700434 w 5994407"/>
                <a:gd name="connsiteY373" fmla="*/ 1831834 h 2070731"/>
                <a:gd name="connsiteX374" fmla="*/ 749861 w 5994407"/>
                <a:gd name="connsiteY374" fmla="*/ 1823596 h 2070731"/>
                <a:gd name="connsiteX375" fmla="*/ 774574 w 5994407"/>
                <a:gd name="connsiteY375" fmla="*/ 1807120 h 2070731"/>
                <a:gd name="connsiteX376" fmla="*/ 782812 w 5994407"/>
                <a:gd name="connsiteY376" fmla="*/ 1782407 h 2070731"/>
                <a:gd name="connsiteX377" fmla="*/ 733385 w 5994407"/>
                <a:gd name="connsiteY377" fmla="*/ 1774169 h 2070731"/>
                <a:gd name="connsiteX378" fmla="*/ 618055 w 5994407"/>
                <a:gd name="connsiteY378" fmla="*/ 1765931 h 2070731"/>
                <a:gd name="connsiteX379" fmla="*/ 732546 w 5994407"/>
                <a:gd name="connsiteY379" fmla="*/ 1738624 h 2070731"/>
                <a:gd name="connsiteX380" fmla="*/ 677780 w 5994407"/>
                <a:gd name="connsiteY380" fmla="*/ 1711088 h 2070731"/>
                <a:gd name="connsiteX381" fmla="*/ 721333 w 5994407"/>
                <a:gd name="connsiteY381" fmla="*/ 1697434 h 2070731"/>
                <a:gd name="connsiteX382" fmla="*/ 790058 w 5994407"/>
                <a:gd name="connsiteY382" fmla="*/ 1689427 h 2070731"/>
                <a:gd name="connsiteX383" fmla="*/ 825831 w 5994407"/>
                <a:gd name="connsiteY383" fmla="*/ 1661662 h 2070731"/>
                <a:gd name="connsiteX384" fmla="*/ 833155 w 5994407"/>
                <a:gd name="connsiteY384" fmla="*/ 1608955 h 2070731"/>
                <a:gd name="connsiteX385" fmla="*/ 824001 w 5994407"/>
                <a:gd name="connsiteY385" fmla="*/ 1601174 h 2070731"/>
                <a:gd name="connsiteX386" fmla="*/ 828960 w 5994407"/>
                <a:gd name="connsiteY386" fmla="*/ 1570587 h 2070731"/>
                <a:gd name="connsiteX387" fmla="*/ 833154 w 5994407"/>
                <a:gd name="connsiteY387" fmla="*/ 1551747 h 2070731"/>
                <a:gd name="connsiteX388" fmla="*/ 811263 w 5994407"/>
                <a:gd name="connsiteY388" fmla="*/ 1478827 h 2070731"/>
                <a:gd name="connsiteX389" fmla="*/ 626750 w 5994407"/>
                <a:gd name="connsiteY389" fmla="*/ 1476462 h 2070731"/>
                <a:gd name="connsiteX390" fmla="*/ 554746 w 5994407"/>
                <a:gd name="connsiteY390" fmla="*/ 1471276 h 2070731"/>
                <a:gd name="connsiteX391" fmla="*/ 530262 w 5994407"/>
                <a:gd name="connsiteY391" fmla="*/ 1454799 h 2070731"/>
                <a:gd name="connsiteX392" fmla="*/ 491894 w 5994407"/>
                <a:gd name="connsiteY392" fmla="*/ 1455029 h 2070731"/>
                <a:gd name="connsiteX393" fmla="*/ 436823 w 5994407"/>
                <a:gd name="connsiteY393" fmla="*/ 1461131 h 2070731"/>
                <a:gd name="connsiteX394" fmla="*/ 395634 w 5994407"/>
                <a:gd name="connsiteY394" fmla="*/ 1452893 h 2070731"/>
                <a:gd name="connsiteX395" fmla="*/ 362682 w 5994407"/>
                <a:gd name="connsiteY395" fmla="*/ 1444655 h 2070731"/>
                <a:gd name="connsiteX396" fmla="*/ 247353 w 5994407"/>
                <a:gd name="connsiteY396" fmla="*/ 1428180 h 2070731"/>
                <a:gd name="connsiteX397" fmla="*/ 132023 w 5994407"/>
                <a:gd name="connsiteY397" fmla="*/ 1419942 h 2070731"/>
                <a:gd name="connsiteX398" fmla="*/ 651007 w 5994407"/>
                <a:gd name="connsiteY398" fmla="*/ 1403466 h 2070731"/>
                <a:gd name="connsiteX399" fmla="*/ 700434 w 5994407"/>
                <a:gd name="connsiteY399" fmla="*/ 1395228 h 2070731"/>
                <a:gd name="connsiteX400" fmla="*/ 766336 w 5994407"/>
                <a:gd name="connsiteY400" fmla="*/ 1386990 h 2070731"/>
                <a:gd name="connsiteX401" fmla="*/ 791050 w 5994407"/>
                <a:gd name="connsiteY401" fmla="*/ 1378753 h 2070731"/>
                <a:gd name="connsiteX402" fmla="*/ 832239 w 5994407"/>
                <a:gd name="connsiteY402" fmla="*/ 1370515 h 2070731"/>
                <a:gd name="connsiteX403" fmla="*/ 865190 w 5994407"/>
                <a:gd name="connsiteY403" fmla="*/ 1362277 h 2070731"/>
                <a:gd name="connsiteX404" fmla="*/ 832239 w 5994407"/>
                <a:gd name="connsiteY404" fmla="*/ 1345801 h 2070731"/>
                <a:gd name="connsiteX405" fmla="*/ 799288 w 5994407"/>
                <a:gd name="connsiteY405" fmla="*/ 1337563 h 2070731"/>
                <a:gd name="connsiteX406" fmla="*/ 774574 w 5994407"/>
                <a:gd name="connsiteY406" fmla="*/ 1329325 h 2070731"/>
                <a:gd name="connsiteX407" fmla="*/ 733385 w 5994407"/>
                <a:gd name="connsiteY407" fmla="*/ 1321088 h 2070731"/>
                <a:gd name="connsiteX408" fmla="*/ 683958 w 5994407"/>
                <a:gd name="connsiteY408" fmla="*/ 1304612 h 2070731"/>
                <a:gd name="connsiteX409" fmla="*/ 634531 w 5994407"/>
                <a:gd name="connsiteY409" fmla="*/ 1288136 h 2070731"/>
                <a:gd name="connsiteX410" fmla="*/ 609817 w 5994407"/>
                <a:gd name="connsiteY410" fmla="*/ 1279898 h 2070731"/>
                <a:gd name="connsiteX411" fmla="*/ 552153 w 5994407"/>
                <a:gd name="connsiteY411" fmla="*/ 1271661 h 2070731"/>
                <a:gd name="connsiteX412" fmla="*/ 502725 w 5994407"/>
                <a:gd name="connsiteY412" fmla="*/ 1255185 h 2070731"/>
                <a:gd name="connsiteX413" fmla="*/ 478012 w 5994407"/>
                <a:gd name="connsiteY413" fmla="*/ 1246947 h 2070731"/>
                <a:gd name="connsiteX414" fmla="*/ 436823 w 5994407"/>
                <a:gd name="connsiteY414" fmla="*/ 1230471 h 2070731"/>
                <a:gd name="connsiteX415" fmla="*/ 395634 w 5994407"/>
                <a:gd name="connsiteY415" fmla="*/ 1222234 h 2070731"/>
                <a:gd name="connsiteX416" fmla="*/ 370920 w 5994407"/>
                <a:gd name="connsiteY416" fmla="*/ 1213996 h 2070731"/>
                <a:gd name="connsiteX417" fmla="*/ 337969 w 5994407"/>
                <a:gd name="connsiteY417" fmla="*/ 1205758 h 2070731"/>
                <a:gd name="connsiteX418" fmla="*/ 288542 w 5994407"/>
                <a:gd name="connsiteY418" fmla="*/ 1189282 h 2070731"/>
                <a:gd name="connsiteX419" fmla="*/ 247353 w 5994407"/>
                <a:gd name="connsiteY419" fmla="*/ 1181044 h 2070731"/>
                <a:gd name="connsiteX420" fmla="*/ 181450 w 5994407"/>
                <a:gd name="connsiteY420" fmla="*/ 1164569 h 2070731"/>
                <a:gd name="connsiteX421" fmla="*/ 82596 w 5994407"/>
                <a:gd name="connsiteY421" fmla="*/ 1156331 h 2070731"/>
                <a:gd name="connsiteX422" fmla="*/ 33169 w 5994407"/>
                <a:gd name="connsiteY422" fmla="*/ 1139855 h 2070731"/>
                <a:gd name="connsiteX423" fmla="*/ 82596 w 5994407"/>
                <a:gd name="connsiteY423" fmla="*/ 1123380 h 2070731"/>
                <a:gd name="connsiteX424" fmla="*/ 778998 w 5994407"/>
                <a:gd name="connsiteY424" fmla="*/ 1284475 h 2070731"/>
                <a:gd name="connsiteX425" fmla="*/ 41407 w 5994407"/>
                <a:gd name="connsiteY425" fmla="*/ 1049239 h 2070731"/>
                <a:gd name="connsiteX426" fmla="*/ 16693 w 5994407"/>
                <a:gd name="connsiteY426" fmla="*/ 1008050 h 2070731"/>
                <a:gd name="connsiteX427" fmla="*/ 217 w 5994407"/>
                <a:gd name="connsiteY427" fmla="*/ 975098 h 2070731"/>
                <a:gd name="connsiteX428" fmla="*/ 24931 w 5994407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98859 w 5994195"/>
                <a:gd name="connsiteY2" fmla="*/ 1032763 h 2070731"/>
                <a:gd name="connsiteX3" fmla="*/ 148286 w 5994195"/>
                <a:gd name="connsiteY3" fmla="*/ 1049239 h 2070731"/>
                <a:gd name="connsiteX4" fmla="*/ 173000 w 5994195"/>
                <a:gd name="connsiteY4" fmla="*/ 10574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48286 w 5994195"/>
                <a:gd name="connsiteY3" fmla="*/ 1049239 h 2070731"/>
                <a:gd name="connsiteX4" fmla="*/ 173000 w 5994195"/>
                <a:gd name="connsiteY4" fmla="*/ 10574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173000 w 5994195"/>
                <a:gd name="connsiteY4" fmla="*/ 10574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54232 w 5994195"/>
                <a:gd name="connsiteY5" fmla="*/ 1073953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0921 w 5994195"/>
                <a:gd name="connsiteY5" fmla="*/ 1057020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0921 w 5994195"/>
                <a:gd name="connsiteY5" fmla="*/ 1057020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584892 w 5994195"/>
                <a:gd name="connsiteY6" fmla="*/ 1090428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09605 w 5994195"/>
                <a:gd name="connsiteY7" fmla="*/ 1098666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04741 w 5994195"/>
                <a:gd name="connsiteY328" fmla="*/ 18894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39054 w 5994195"/>
                <a:gd name="connsiteY327" fmla="*/ 1897736 h 2070731"/>
                <a:gd name="connsiteX328" fmla="*/ 3921674 w 5994195"/>
                <a:gd name="connsiteY328" fmla="*/ 18640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20286 w 5994195"/>
                <a:gd name="connsiteY326" fmla="*/ 1873023 h 2070731"/>
                <a:gd name="connsiteX327" fmla="*/ 4555987 w 5994195"/>
                <a:gd name="connsiteY327" fmla="*/ 1883625 h 2070731"/>
                <a:gd name="connsiteX328" fmla="*/ 3921674 w 5994195"/>
                <a:gd name="connsiteY328" fmla="*/ 1864098 h 2070731"/>
                <a:gd name="connsiteX329" fmla="*/ 3781173 w 5994195"/>
                <a:gd name="connsiteY329" fmla="*/ 1881261 h 2070731"/>
                <a:gd name="connsiteX330" fmla="*/ 3748222 w 5994195"/>
                <a:gd name="connsiteY330" fmla="*/ 1873023 h 2070731"/>
                <a:gd name="connsiteX331" fmla="*/ 3690557 w 5994195"/>
                <a:gd name="connsiteY331" fmla="*/ 1864785 h 2070731"/>
                <a:gd name="connsiteX332" fmla="*/ 3649368 w 5994195"/>
                <a:gd name="connsiteY332" fmla="*/ 1856547 h 2070731"/>
                <a:gd name="connsiteX333" fmla="*/ 3558751 w 5994195"/>
                <a:gd name="connsiteY333" fmla="*/ 1848309 h 2070731"/>
                <a:gd name="connsiteX334" fmla="*/ 3492849 w 5994195"/>
                <a:gd name="connsiteY334" fmla="*/ 1840071 h 2070731"/>
                <a:gd name="connsiteX335" fmla="*/ 3459897 w 5994195"/>
                <a:gd name="connsiteY335" fmla="*/ 1831834 h 2070731"/>
                <a:gd name="connsiteX336" fmla="*/ 3361043 w 5994195"/>
                <a:gd name="connsiteY336" fmla="*/ 1823596 h 2070731"/>
                <a:gd name="connsiteX337" fmla="*/ 3188049 w 5994195"/>
                <a:gd name="connsiteY337" fmla="*/ 1807120 h 2070731"/>
                <a:gd name="connsiteX338" fmla="*/ 3048005 w 5994195"/>
                <a:gd name="connsiteY338" fmla="*/ 1790644 h 2070731"/>
                <a:gd name="connsiteX339" fmla="*/ 2430168 w 5994195"/>
                <a:gd name="connsiteY339" fmla="*/ 1774169 h 2070731"/>
                <a:gd name="connsiteX340" fmla="*/ 2232459 w 5994195"/>
                <a:gd name="connsiteY340" fmla="*/ 1765931 h 2070731"/>
                <a:gd name="connsiteX341" fmla="*/ 2174795 w 5994195"/>
                <a:gd name="connsiteY341" fmla="*/ 1757693 h 2070731"/>
                <a:gd name="connsiteX342" fmla="*/ 1944135 w 5994195"/>
                <a:gd name="connsiteY342" fmla="*/ 1741217 h 2070731"/>
                <a:gd name="connsiteX343" fmla="*/ 1853519 w 5994195"/>
                <a:gd name="connsiteY343" fmla="*/ 1724742 h 2070731"/>
                <a:gd name="connsiteX344" fmla="*/ 1771141 w 5994195"/>
                <a:gd name="connsiteY344" fmla="*/ 1700028 h 2070731"/>
                <a:gd name="connsiteX345" fmla="*/ 1754666 w 5994195"/>
                <a:gd name="connsiteY345" fmla="*/ 1683553 h 2070731"/>
                <a:gd name="connsiteX346" fmla="*/ 1647573 w 5994195"/>
                <a:gd name="connsiteY346" fmla="*/ 1642363 h 2070731"/>
                <a:gd name="connsiteX347" fmla="*/ 1589908 w 5994195"/>
                <a:gd name="connsiteY347" fmla="*/ 1617650 h 2070731"/>
                <a:gd name="connsiteX348" fmla="*/ 1565195 w 5994195"/>
                <a:gd name="connsiteY348" fmla="*/ 1601174 h 2070731"/>
                <a:gd name="connsiteX349" fmla="*/ 1524005 w 5994195"/>
                <a:gd name="connsiteY349" fmla="*/ 1576461 h 2070731"/>
                <a:gd name="connsiteX350" fmla="*/ 1491054 w 5994195"/>
                <a:gd name="connsiteY350" fmla="*/ 1543509 h 2070731"/>
                <a:gd name="connsiteX351" fmla="*/ 1433389 w 5994195"/>
                <a:gd name="connsiteY351" fmla="*/ 1518796 h 2070731"/>
                <a:gd name="connsiteX352" fmla="*/ 1359249 w 5994195"/>
                <a:gd name="connsiteY352" fmla="*/ 1477607 h 2070731"/>
                <a:gd name="connsiteX353" fmla="*/ 1326297 w 5994195"/>
                <a:gd name="connsiteY353" fmla="*/ 1452893 h 2070731"/>
                <a:gd name="connsiteX354" fmla="*/ 1301584 w 5994195"/>
                <a:gd name="connsiteY354" fmla="*/ 1444655 h 2070731"/>
                <a:gd name="connsiteX355" fmla="*/ 1252157 w 5994195"/>
                <a:gd name="connsiteY355" fmla="*/ 1403466 h 2070731"/>
                <a:gd name="connsiteX356" fmla="*/ 1194492 w 5994195"/>
                <a:gd name="connsiteY356" fmla="*/ 1386990 h 2070731"/>
                <a:gd name="connsiteX357" fmla="*/ 1145065 w 5994195"/>
                <a:gd name="connsiteY357" fmla="*/ 1370515 h 2070731"/>
                <a:gd name="connsiteX358" fmla="*/ 963832 w 5994195"/>
                <a:gd name="connsiteY358" fmla="*/ 1378753 h 2070731"/>
                <a:gd name="connsiteX359" fmla="*/ 939119 w 5994195"/>
                <a:gd name="connsiteY359" fmla="*/ 1386990 h 2070731"/>
                <a:gd name="connsiteX360" fmla="*/ 922643 w 5994195"/>
                <a:gd name="connsiteY360" fmla="*/ 1411704 h 2070731"/>
                <a:gd name="connsiteX361" fmla="*/ 897930 w 5994195"/>
                <a:gd name="connsiteY361" fmla="*/ 1428180 h 2070731"/>
                <a:gd name="connsiteX362" fmla="*/ 889692 w 5994195"/>
                <a:gd name="connsiteY362" fmla="*/ 1469369 h 2070731"/>
                <a:gd name="connsiteX363" fmla="*/ 881454 w 5994195"/>
                <a:gd name="connsiteY363" fmla="*/ 1494082 h 2070731"/>
                <a:gd name="connsiteX364" fmla="*/ 864978 w 5994195"/>
                <a:gd name="connsiteY364" fmla="*/ 1658839 h 2070731"/>
                <a:gd name="connsiteX365" fmla="*/ 848503 w 5994195"/>
                <a:gd name="connsiteY365" fmla="*/ 1708266 h 2070731"/>
                <a:gd name="connsiteX366" fmla="*/ 832027 w 5994195"/>
                <a:gd name="connsiteY366" fmla="*/ 1757693 h 2070731"/>
                <a:gd name="connsiteX367" fmla="*/ 823789 w 5994195"/>
                <a:gd name="connsiteY367" fmla="*/ 1782407 h 2070731"/>
                <a:gd name="connsiteX368" fmla="*/ 807313 w 5994195"/>
                <a:gd name="connsiteY368" fmla="*/ 1807120 h 2070731"/>
                <a:gd name="connsiteX369" fmla="*/ 782600 w 5994195"/>
                <a:gd name="connsiteY369" fmla="*/ 1823596 h 2070731"/>
                <a:gd name="connsiteX370" fmla="*/ 766124 w 5994195"/>
                <a:gd name="connsiteY370" fmla="*/ 1790644 h 2070731"/>
                <a:gd name="connsiteX371" fmla="*/ 733173 w 5994195"/>
                <a:gd name="connsiteY371" fmla="*/ 1807120 h 2070731"/>
                <a:gd name="connsiteX372" fmla="*/ 708459 w 5994195"/>
                <a:gd name="connsiteY372" fmla="*/ 1823596 h 2070731"/>
                <a:gd name="connsiteX373" fmla="*/ 700222 w 5994195"/>
                <a:gd name="connsiteY373" fmla="*/ 1831834 h 2070731"/>
                <a:gd name="connsiteX374" fmla="*/ 749649 w 5994195"/>
                <a:gd name="connsiteY374" fmla="*/ 1823596 h 2070731"/>
                <a:gd name="connsiteX375" fmla="*/ 774362 w 5994195"/>
                <a:gd name="connsiteY375" fmla="*/ 1807120 h 2070731"/>
                <a:gd name="connsiteX376" fmla="*/ 782600 w 5994195"/>
                <a:gd name="connsiteY376" fmla="*/ 1782407 h 2070731"/>
                <a:gd name="connsiteX377" fmla="*/ 733173 w 5994195"/>
                <a:gd name="connsiteY377" fmla="*/ 1774169 h 2070731"/>
                <a:gd name="connsiteX378" fmla="*/ 617843 w 5994195"/>
                <a:gd name="connsiteY378" fmla="*/ 1765931 h 2070731"/>
                <a:gd name="connsiteX379" fmla="*/ 732334 w 5994195"/>
                <a:gd name="connsiteY379" fmla="*/ 1738624 h 2070731"/>
                <a:gd name="connsiteX380" fmla="*/ 677568 w 5994195"/>
                <a:gd name="connsiteY380" fmla="*/ 1711088 h 2070731"/>
                <a:gd name="connsiteX381" fmla="*/ 721121 w 5994195"/>
                <a:gd name="connsiteY381" fmla="*/ 1697434 h 2070731"/>
                <a:gd name="connsiteX382" fmla="*/ 789846 w 5994195"/>
                <a:gd name="connsiteY382" fmla="*/ 1689427 h 2070731"/>
                <a:gd name="connsiteX383" fmla="*/ 825619 w 5994195"/>
                <a:gd name="connsiteY383" fmla="*/ 1661662 h 2070731"/>
                <a:gd name="connsiteX384" fmla="*/ 832943 w 5994195"/>
                <a:gd name="connsiteY384" fmla="*/ 1608955 h 2070731"/>
                <a:gd name="connsiteX385" fmla="*/ 823789 w 5994195"/>
                <a:gd name="connsiteY385" fmla="*/ 1601174 h 2070731"/>
                <a:gd name="connsiteX386" fmla="*/ 828748 w 5994195"/>
                <a:gd name="connsiteY386" fmla="*/ 1570587 h 2070731"/>
                <a:gd name="connsiteX387" fmla="*/ 832942 w 5994195"/>
                <a:gd name="connsiteY387" fmla="*/ 1551747 h 2070731"/>
                <a:gd name="connsiteX388" fmla="*/ 811051 w 5994195"/>
                <a:gd name="connsiteY388" fmla="*/ 1478827 h 2070731"/>
                <a:gd name="connsiteX389" fmla="*/ 626538 w 5994195"/>
                <a:gd name="connsiteY389" fmla="*/ 1476462 h 2070731"/>
                <a:gd name="connsiteX390" fmla="*/ 554534 w 5994195"/>
                <a:gd name="connsiteY390" fmla="*/ 1471276 h 2070731"/>
                <a:gd name="connsiteX391" fmla="*/ 530050 w 5994195"/>
                <a:gd name="connsiteY391" fmla="*/ 1454799 h 2070731"/>
                <a:gd name="connsiteX392" fmla="*/ 491682 w 5994195"/>
                <a:gd name="connsiteY392" fmla="*/ 1455029 h 2070731"/>
                <a:gd name="connsiteX393" fmla="*/ 436611 w 5994195"/>
                <a:gd name="connsiteY393" fmla="*/ 1461131 h 2070731"/>
                <a:gd name="connsiteX394" fmla="*/ 395422 w 5994195"/>
                <a:gd name="connsiteY394" fmla="*/ 1452893 h 2070731"/>
                <a:gd name="connsiteX395" fmla="*/ 362470 w 5994195"/>
                <a:gd name="connsiteY395" fmla="*/ 1444655 h 2070731"/>
                <a:gd name="connsiteX396" fmla="*/ 247141 w 5994195"/>
                <a:gd name="connsiteY396" fmla="*/ 1428180 h 2070731"/>
                <a:gd name="connsiteX397" fmla="*/ 131811 w 5994195"/>
                <a:gd name="connsiteY397" fmla="*/ 1419942 h 2070731"/>
                <a:gd name="connsiteX398" fmla="*/ 650795 w 5994195"/>
                <a:gd name="connsiteY398" fmla="*/ 1403466 h 2070731"/>
                <a:gd name="connsiteX399" fmla="*/ 700222 w 5994195"/>
                <a:gd name="connsiteY399" fmla="*/ 1395228 h 2070731"/>
                <a:gd name="connsiteX400" fmla="*/ 766124 w 5994195"/>
                <a:gd name="connsiteY400" fmla="*/ 1386990 h 2070731"/>
                <a:gd name="connsiteX401" fmla="*/ 790838 w 5994195"/>
                <a:gd name="connsiteY401" fmla="*/ 1378753 h 2070731"/>
                <a:gd name="connsiteX402" fmla="*/ 832027 w 5994195"/>
                <a:gd name="connsiteY402" fmla="*/ 1370515 h 2070731"/>
                <a:gd name="connsiteX403" fmla="*/ 864978 w 5994195"/>
                <a:gd name="connsiteY403" fmla="*/ 1362277 h 2070731"/>
                <a:gd name="connsiteX404" fmla="*/ 832027 w 5994195"/>
                <a:gd name="connsiteY404" fmla="*/ 1345801 h 2070731"/>
                <a:gd name="connsiteX405" fmla="*/ 799076 w 5994195"/>
                <a:gd name="connsiteY405" fmla="*/ 1337563 h 2070731"/>
                <a:gd name="connsiteX406" fmla="*/ 774362 w 5994195"/>
                <a:gd name="connsiteY406" fmla="*/ 1329325 h 2070731"/>
                <a:gd name="connsiteX407" fmla="*/ 733173 w 5994195"/>
                <a:gd name="connsiteY407" fmla="*/ 1321088 h 2070731"/>
                <a:gd name="connsiteX408" fmla="*/ 683746 w 5994195"/>
                <a:gd name="connsiteY408" fmla="*/ 1304612 h 2070731"/>
                <a:gd name="connsiteX409" fmla="*/ 634319 w 5994195"/>
                <a:gd name="connsiteY409" fmla="*/ 1288136 h 2070731"/>
                <a:gd name="connsiteX410" fmla="*/ 609605 w 5994195"/>
                <a:gd name="connsiteY410" fmla="*/ 1279898 h 2070731"/>
                <a:gd name="connsiteX411" fmla="*/ 551941 w 5994195"/>
                <a:gd name="connsiteY411" fmla="*/ 1271661 h 2070731"/>
                <a:gd name="connsiteX412" fmla="*/ 502513 w 5994195"/>
                <a:gd name="connsiteY412" fmla="*/ 1255185 h 2070731"/>
                <a:gd name="connsiteX413" fmla="*/ 477800 w 5994195"/>
                <a:gd name="connsiteY413" fmla="*/ 1246947 h 2070731"/>
                <a:gd name="connsiteX414" fmla="*/ 436611 w 5994195"/>
                <a:gd name="connsiteY414" fmla="*/ 1230471 h 2070731"/>
                <a:gd name="connsiteX415" fmla="*/ 395422 w 5994195"/>
                <a:gd name="connsiteY415" fmla="*/ 1222234 h 2070731"/>
                <a:gd name="connsiteX416" fmla="*/ 370708 w 5994195"/>
                <a:gd name="connsiteY416" fmla="*/ 1213996 h 2070731"/>
                <a:gd name="connsiteX417" fmla="*/ 337757 w 5994195"/>
                <a:gd name="connsiteY417" fmla="*/ 1205758 h 2070731"/>
                <a:gd name="connsiteX418" fmla="*/ 288330 w 5994195"/>
                <a:gd name="connsiteY418" fmla="*/ 1189282 h 2070731"/>
                <a:gd name="connsiteX419" fmla="*/ 247141 w 5994195"/>
                <a:gd name="connsiteY419" fmla="*/ 1181044 h 2070731"/>
                <a:gd name="connsiteX420" fmla="*/ 181238 w 5994195"/>
                <a:gd name="connsiteY420" fmla="*/ 1164569 h 2070731"/>
                <a:gd name="connsiteX421" fmla="*/ 82384 w 5994195"/>
                <a:gd name="connsiteY421" fmla="*/ 1156331 h 2070731"/>
                <a:gd name="connsiteX422" fmla="*/ 32957 w 5994195"/>
                <a:gd name="connsiteY422" fmla="*/ 1139855 h 2070731"/>
                <a:gd name="connsiteX423" fmla="*/ 82384 w 5994195"/>
                <a:gd name="connsiteY423" fmla="*/ 1123380 h 2070731"/>
                <a:gd name="connsiteX424" fmla="*/ 778786 w 5994195"/>
                <a:gd name="connsiteY424" fmla="*/ 1284475 h 2070731"/>
                <a:gd name="connsiteX425" fmla="*/ 41195 w 5994195"/>
                <a:gd name="connsiteY425" fmla="*/ 1049239 h 2070731"/>
                <a:gd name="connsiteX426" fmla="*/ 637370 w 5994195"/>
                <a:gd name="connsiteY426" fmla="*/ 1216894 h 2070731"/>
                <a:gd name="connsiteX427" fmla="*/ 5 w 5994195"/>
                <a:gd name="connsiteY427" fmla="*/ 975098 h 2070731"/>
                <a:gd name="connsiteX428" fmla="*/ 24719 w 5994195"/>
                <a:gd name="connsiteY428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81173 w 5994195"/>
                <a:gd name="connsiteY330" fmla="*/ 1881261 h 2070731"/>
                <a:gd name="connsiteX331" fmla="*/ 3748222 w 5994195"/>
                <a:gd name="connsiteY331" fmla="*/ 1873023 h 2070731"/>
                <a:gd name="connsiteX332" fmla="*/ 3690557 w 5994195"/>
                <a:gd name="connsiteY332" fmla="*/ 1864785 h 2070731"/>
                <a:gd name="connsiteX333" fmla="*/ 3649368 w 5994195"/>
                <a:gd name="connsiteY333" fmla="*/ 1856547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48222 w 5994195"/>
                <a:gd name="connsiteY331" fmla="*/ 1873023 h 2070731"/>
                <a:gd name="connsiteX332" fmla="*/ 3690557 w 5994195"/>
                <a:gd name="connsiteY332" fmla="*/ 1864785 h 2070731"/>
                <a:gd name="connsiteX333" fmla="*/ 3649368 w 5994195"/>
                <a:gd name="connsiteY333" fmla="*/ 1856547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49368 w 5994195"/>
                <a:gd name="connsiteY333" fmla="*/ 1856547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3048005 w 5994195"/>
                <a:gd name="connsiteY339" fmla="*/ 1790644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61043 w 5994195"/>
                <a:gd name="connsiteY337" fmla="*/ 1823596 h 2070731"/>
                <a:gd name="connsiteX338" fmla="*/ 3188049 w 5994195"/>
                <a:gd name="connsiteY338" fmla="*/ 1807120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41288 w 5994195"/>
                <a:gd name="connsiteY337" fmla="*/ 1837707 h 2070731"/>
                <a:gd name="connsiteX338" fmla="*/ 3188049 w 5994195"/>
                <a:gd name="connsiteY338" fmla="*/ 1807120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31834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0557 w 5994195"/>
                <a:gd name="connsiteY332" fmla="*/ 1864785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771141 w 5994195"/>
                <a:gd name="connsiteY345" fmla="*/ 1700028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802185 w 5994195"/>
                <a:gd name="connsiteY345" fmla="*/ 1691561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802185 w 5994195"/>
                <a:gd name="connsiteY345" fmla="*/ 1711317 h 2070731"/>
                <a:gd name="connsiteX346" fmla="*/ 1754666 w 5994195"/>
                <a:gd name="connsiteY346" fmla="*/ 1683553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802185 w 5994195"/>
                <a:gd name="connsiteY345" fmla="*/ 1711317 h 2070731"/>
                <a:gd name="connsiteX346" fmla="*/ 1878844 w 5994195"/>
                <a:gd name="connsiteY346" fmla="*/ 1725887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  <a:gd name="connsiteX0" fmla="*/ 24719 w 5994195"/>
                <a:gd name="connsiteY0" fmla="*/ 933909 h 2070731"/>
                <a:gd name="connsiteX1" fmla="*/ 65908 w 5994195"/>
                <a:gd name="connsiteY1" fmla="*/ 975098 h 2070731"/>
                <a:gd name="connsiteX2" fmla="*/ 115792 w 5994195"/>
                <a:gd name="connsiteY2" fmla="*/ 998896 h 2070731"/>
                <a:gd name="connsiteX3" fmla="*/ 168042 w 5994195"/>
                <a:gd name="connsiteY3" fmla="*/ 1021017 h 2070731"/>
                <a:gd name="connsiteX4" fmla="*/ 201222 w 5994195"/>
                <a:gd name="connsiteY4" fmla="*/ 1032077 h 2070731"/>
                <a:gd name="connsiteX5" fmla="*/ 396566 w 5994195"/>
                <a:gd name="connsiteY5" fmla="*/ 1088064 h 2070731"/>
                <a:gd name="connsiteX6" fmla="*/ 601826 w 5994195"/>
                <a:gd name="connsiteY6" fmla="*/ 1110183 h 2070731"/>
                <a:gd name="connsiteX7" fmla="*/ 640650 w 5994195"/>
                <a:gd name="connsiteY7" fmla="*/ 1121244 h 2070731"/>
                <a:gd name="connsiteX8" fmla="*/ 650795 w 5994195"/>
                <a:gd name="connsiteY8" fmla="*/ 1106904 h 2070731"/>
                <a:gd name="connsiteX9" fmla="*/ 700222 w 5994195"/>
                <a:gd name="connsiteY9" fmla="*/ 1123380 h 2070731"/>
                <a:gd name="connsiteX10" fmla="*/ 733173 w 5994195"/>
                <a:gd name="connsiteY10" fmla="*/ 1106904 h 2070731"/>
                <a:gd name="connsiteX11" fmla="*/ 782600 w 5994195"/>
                <a:gd name="connsiteY11" fmla="*/ 1073953 h 2070731"/>
                <a:gd name="connsiteX12" fmla="*/ 799076 w 5994195"/>
                <a:gd name="connsiteY12" fmla="*/ 1049239 h 2070731"/>
                <a:gd name="connsiteX13" fmla="*/ 815551 w 5994195"/>
                <a:gd name="connsiteY13" fmla="*/ 999812 h 2070731"/>
                <a:gd name="connsiteX14" fmla="*/ 807313 w 5994195"/>
                <a:gd name="connsiteY14" fmla="*/ 884482 h 2070731"/>
                <a:gd name="connsiteX15" fmla="*/ 774362 w 5994195"/>
                <a:gd name="connsiteY15" fmla="*/ 876244 h 2070731"/>
                <a:gd name="connsiteX16" fmla="*/ 724935 w 5994195"/>
                <a:gd name="connsiteY16" fmla="*/ 851531 h 2070731"/>
                <a:gd name="connsiteX17" fmla="*/ 659032 w 5994195"/>
                <a:gd name="connsiteY17" fmla="*/ 802104 h 2070731"/>
                <a:gd name="connsiteX18" fmla="*/ 609605 w 5994195"/>
                <a:gd name="connsiteY18" fmla="*/ 769153 h 2070731"/>
                <a:gd name="connsiteX19" fmla="*/ 560178 w 5994195"/>
                <a:gd name="connsiteY19" fmla="*/ 736201 h 2070731"/>
                <a:gd name="connsiteX20" fmla="*/ 510751 w 5994195"/>
                <a:gd name="connsiteY20" fmla="*/ 719725 h 2070731"/>
                <a:gd name="connsiteX21" fmla="*/ 461324 w 5994195"/>
                <a:gd name="connsiteY21" fmla="*/ 695012 h 2070731"/>
                <a:gd name="connsiteX22" fmla="*/ 387184 w 5994195"/>
                <a:gd name="connsiteY22" fmla="*/ 645585 h 2070731"/>
                <a:gd name="connsiteX23" fmla="*/ 362470 w 5994195"/>
                <a:gd name="connsiteY23" fmla="*/ 629109 h 2070731"/>
                <a:gd name="connsiteX24" fmla="*/ 321281 w 5994195"/>
                <a:gd name="connsiteY24" fmla="*/ 587920 h 2070731"/>
                <a:gd name="connsiteX25" fmla="*/ 296568 w 5994195"/>
                <a:gd name="connsiteY25" fmla="*/ 563207 h 2070731"/>
                <a:gd name="connsiteX26" fmla="*/ 247141 w 5994195"/>
                <a:gd name="connsiteY26" fmla="*/ 530255 h 2070731"/>
                <a:gd name="connsiteX27" fmla="*/ 189476 w 5994195"/>
                <a:gd name="connsiteY27" fmla="*/ 497304 h 2070731"/>
                <a:gd name="connsiteX28" fmla="*/ 181238 w 5994195"/>
                <a:gd name="connsiteY28" fmla="*/ 472590 h 2070731"/>
                <a:gd name="connsiteX29" fmla="*/ 230665 w 5994195"/>
                <a:gd name="connsiteY29" fmla="*/ 489066 h 2070731"/>
                <a:gd name="connsiteX30" fmla="*/ 280092 w 5994195"/>
                <a:gd name="connsiteY30" fmla="*/ 513780 h 2070731"/>
                <a:gd name="connsiteX31" fmla="*/ 313043 w 5994195"/>
                <a:gd name="connsiteY31" fmla="*/ 505542 h 2070731"/>
                <a:gd name="connsiteX32" fmla="*/ 304805 w 5994195"/>
                <a:gd name="connsiteY32" fmla="*/ 472590 h 2070731"/>
                <a:gd name="connsiteX33" fmla="*/ 263616 w 5994195"/>
                <a:gd name="connsiteY33" fmla="*/ 398450 h 2070731"/>
                <a:gd name="connsiteX34" fmla="*/ 247141 w 5994195"/>
                <a:gd name="connsiteY34" fmla="*/ 373736 h 2070731"/>
                <a:gd name="connsiteX35" fmla="*/ 197713 w 5994195"/>
                <a:gd name="connsiteY35" fmla="*/ 349023 h 2070731"/>
                <a:gd name="connsiteX36" fmla="*/ 181238 w 5994195"/>
                <a:gd name="connsiteY36" fmla="*/ 324309 h 2070731"/>
                <a:gd name="connsiteX37" fmla="*/ 230665 w 5994195"/>
                <a:gd name="connsiteY37" fmla="*/ 324309 h 2070731"/>
                <a:gd name="connsiteX38" fmla="*/ 263616 w 5994195"/>
                <a:gd name="connsiteY38" fmla="*/ 365498 h 2070731"/>
                <a:gd name="connsiteX39" fmla="*/ 288330 w 5994195"/>
                <a:gd name="connsiteY39" fmla="*/ 414925 h 2070731"/>
                <a:gd name="connsiteX40" fmla="*/ 321281 w 5994195"/>
                <a:gd name="connsiteY40" fmla="*/ 464353 h 2070731"/>
                <a:gd name="connsiteX41" fmla="*/ 337757 w 5994195"/>
                <a:gd name="connsiteY41" fmla="*/ 489066 h 2070731"/>
                <a:gd name="connsiteX42" fmla="*/ 370708 w 5994195"/>
                <a:gd name="connsiteY42" fmla="*/ 530255 h 2070731"/>
                <a:gd name="connsiteX43" fmla="*/ 378946 w 5994195"/>
                <a:gd name="connsiteY43" fmla="*/ 563207 h 2070731"/>
                <a:gd name="connsiteX44" fmla="*/ 403659 w 5994195"/>
                <a:gd name="connsiteY44" fmla="*/ 612634 h 2070731"/>
                <a:gd name="connsiteX45" fmla="*/ 428373 w 5994195"/>
                <a:gd name="connsiteY45" fmla="*/ 629109 h 2070731"/>
                <a:gd name="connsiteX46" fmla="*/ 453086 w 5994195"/>
                <a:gd name="connsiteY46" fmla="*/ 678536 h 2070731"/>
                <a:gd name="connsiteX47" fmla="*/ 477800 w 5994195"/>
                <a:gd name="connsiteY47" fmla="*/ 695012 h 2070731"/>
                <a:gd name="connsiteX48" fmla="*/ 502513 w 5994195"/>
                <a:gd name="connsiteY48" fmla="*/ 719725 h 2070731"/>
                <a:gd name="connsiteX49" fmla="*/ 551941 w 5994195"/>
                <a:gd name="connsiteY49" fmla="*/ 752677 h 2070731"/>
                <a:gd name="connsiteX50" fmla="*/ 601368 w 5994195"/>
                <a:gd name="connsiteY50" fmla="*/ 785628 h 2070731"/>
                <a:gd name="connsiteX51" fmla="*/ 626081 w 5994195"/>
                <a:gd name="connsiteY51" fmla="*/ 802104 h 2070731"/>
                <a:gd name="connsiteX52" fmla="*/ 650795 w 5994195"/>
                <a:gd name="connsiteY52" fmla="*/ 826817 h 2070731"/>
                <a:gd name="connsiteX53" fmla="*/ 724935 w 5994195"/>
                <a:gd name="connsiteY53" fmla="*/ 859769 h 2070731"/>
                <a:gd name="connsiteX54" fmla="*/ 749649 w 5994195"/>
                <a:gd name="connsiteY54" fmla="*/ 868007 h 2070731"/>
                <a:gd name="connsiteX55" fmla="*/ 774362 w 5994195"/>
                <a:gd name="connsiteY55" fmla="*/ 876244 h 2070731"/>
                <a:gd name="connsiteX56" fmla="*/ 823789 w 5994195"/>
                <a:gd name="connsiteY56" fmla="*/ 900958 h 2070731"/>
                <a:gd name="connsiteX57" fmla="*/ 840265 w 5994195"/>
                <a:gd name="connsiteY57" fmla="*/ 868007 h 2070731"/>
                <a:gd name="connsiteX58" fmla="*/ 815551 w 5994195"/>
                <a:gd name="connsiteY58" fmla="*/ 818580 h 2070731"/>
                <a:gd name="connsiteX59" fmla="*/ 790838 w 5994195"/>
                <a:gd name="connsiteY59" fmla="*/ 810342 h 2070731"/>
                <a:gd name="connsiteX60" fmla="*/ 749649 w 5994195"/>
                <a:gd name="connsiteY60" fmla="*/ 769153 h 2070731"/>
                <a:gd name="connsiteX61" fmla="*/ 741411 w 5994195"/>
                <a:gd name="connsiteY61" fmla="*/ 744439 h 2070731"/>
                <a:gd name="connsiteX62" fmla="*/ 724935 w 5994195"/>
                <a:gd name="connsiteY62" fmla="*/ 719725 h 2070731"/>
                <a:gd name="connsiteX63" fmla="*/ 708459 w 5994195"/>
                <a:gd name="connsiteY63" fmla="*/ 670298 h 2070731"/>
                <a:gd name="connsiteX64" fmla="*/ 667270 w 5994195"/>
                <a:gd name="connsiteY64" fmla="*/ 596158 h 2070731"/>
                <a:gd name="connsiteX65" fmla="*/ 642557 w 5994195"/>
                <a:gd name="connsiteY65" fmla="*/ 579682 h 2070731"/>
                <a:gd name="connsiteX66" fmla="*/ 601368 w 5994195"/>
                <a:gd name="connsiteY66" fmla="*/ 530255 h 2070731"/>
                <a:gd name="connsiteX67" fmla="*/ 568416 w 5994195"/>
                <a:gd name="connsiteY67" fmla="*/ 480828 h 2070731"/>
                <a:gd name="connsiteX68" fmla="*/ 535465 w 5994195"/>
                <a:gd name="connsiteY68" fmla="*/ 431401 h 2070731"/>
                <a:gd name="connsiteX69" fmla="*/ 502513 w 5994195"/>
                <a:gd name="connsiteY69" fmla="*/ 414925 h 2070731"/>
                <a:gd name="connsiteX70" fmla="*/ 453086 w 5994195"/>
                <a:gd name="connsiteY70" fmla="*/ 381974 h 2070731"/>
                <a:gd name="connsiteX71" fmla="*/ 436611 w 5994195"/>
                <a:gd name="connsiteY71" fmla="*/ 357261 h 2070731"/>
                <a:gd name="connsiteX72" fmla="*/ 411897 w 5994195"/>
                <a:gd name="connsiteY72" fmla="*/ 340785 h 2070731"/>
                <a:gd name="connsiteX73" fmla="*/ 403659 w 5994195"/>
                <a:gd name="connsiteY73" fmla="*/ 316071 h 2070731"/>
                <a:gd name="connsiteX74" fmla="*/ 354232 w 5994195"/>
                <a:gd name="connsiteY74" fmla="*/ 283120 h 2070731"/>
                <a:gd name="connsiteX75" fmla="*/ 329519 w 5994195"/>
                <a:gd name="connsiteY75" fmla="*/ 266644 h 2070731"/>
                <a:gd name="connsiteX76" fmla="*/ 321281 w 5994195"/>
                <a:gd name="connsiteY76" fmla="*/ 241931 h 2070731"/>
                <a:gd name="connsiteX77" fmla="*/ 387184 w 5994195"/>
                <a:gd name="connsiteY77" fmla="*/ 258407 h 2070731"/>
                <a:gd name="connsiteX78" fmla="*/ 403659 w 5994195"/>
                <a:gd name="connsiteY78" fmla="*/ 332547 h 2070731"/>
                <a:gd name="connsiteX79" fmla="*/ 420135 w 5994195"/>
                <a:gd name="connsiteY79" fmla="*/ 381974 h 2070731"/>
                <a:gd name="connsiteX80" fmla="*/ 461324 w 5994195"/>
                <a:gd name="connsiteY80" fmla="*/ 373736 h 2070731"/>
                <a:gd name="connsiteX81" fmla="*/ 444849 w 5994195"/>
                <a:gd name="connsiteY81" fmla="*/ 324309 h 2070731"/>
                <a:gd name="connsiteX82" fmla="*/ 428373 w 5994195"/>
                <a:gd name="connsiteY82" fmla="*/ 266644 h 2070731"/>
                <a:gd name="connsiteX83" fmla="*/ 411897 w 5994195"/>
                <a:gd name="connsiteY83" fmla="*/ 217217 h 2070731"/>
                <a:gd name="connsiteX84" fmla="*/ 395422 w 5994195"/>
                <a:gd name="connsiteY84" fmla="*/ 192504 h 2070731"/>
                <a:gd name="connsiteX85" fmla="*/ 411897 w 5994195"/>
                <a:gd name="connsiteY85" fmla="*/ 241931 h 2070731"/>
                <a:gd name="connsiteX86" fmla="*/ 461324 w 5994195"/>
                <a:gd name="connsiteY86" fmla="*/ 283120 h 2070731"/>
                <a:gd name="connsiteX87" fmla="*/ 461324 w 5994195"/>
                <a:gd name="connsiteY87" fmla="*/ 167790 h 2070731"/>
                <a:gd name="connsiteX88" fmla="*/ 453086 w 5994195"/>
                <a:gd name="connsiteY88" fmla="*/ 192504 h 2070731"/>
                <a:gd name="connsiteX89" fmla="*/ 477800 w 5994195"/>
                <a:gd name="connsiteY89" fmla="*/ 332547 h 2070731"/>
                <a:gd name="connsiteX90" fmla="*/ 486038 w 5994195"/>
                <a:gd name="connsiteY90" fmla="*/ 357261 h 2070731"/>
                <a:gd name="connsiteX91" fmla="*/ 535465 w 5994195"/>
                <a:gd name="connsiteY91" fmla="*/ 431401 h 2070731"/>
                <a:gd name="connsiteX92" fmla="*/ 551941 w 5994195"/>
                <a:gd name="connsiteY92" fmla="*/ 456115 h 2070731"/>
                <a:gd name="connsiteX93" fmla="*/ 584892 w 5994195"/>
                <a:gd name="connsiteY93" fmla="*/ 497304 h 2070731"/>
                <a:gd name="connsiteX94" fmla="*/ 601368 w 5994195"/>
                <a:gd name="connsiteY94" fmla="*/ 522017 h 2070731"/>
                <a:gd name="connsiteX95" fmla="*/ 626081 w 5994195"/>
                <a:gd name="connsiteY95" fmla="*/ 546731 h 2070731"/>
                <a:gd name="connsiteX96" fmla="*/ 659032 w 5994195"/>
                <a:gd name="connsiteY96" fmla="*/ 596158 h 2070731"/>
                <a:gd name="connsiteX97" fmla="*/ 675508 w 5994195"/>
                <a:gd name="connsiteY97" fmla="*/ 620871 h 2070731"/>
                <a:gd name="connsiteX98" fmla="*/ 716697 w 5994195"/>
                <a:gd name="connsiteY98" fmla="*/ 695012 h 2070731"/>
                <a:gd name="connsiteX99" fmla="*/ 741411 w 5994195"/>
                <a:gd name="connsiteY99" fmla="*/ 711488 h 2070731"/>
                <a:gd name="connsiteX100" fmla="*/ 774362 w 5994195"/>
                <a:gd name="connsiteY100" fmla="*/ 760915 h 2070731"/>
                <a:gd name="connsiteX101" fmla="*/ 823789 w 5994195"/>
                <a:gd name="connsiteY101" fmla="*/ 793866 h 2070731"/>
                <a:gd name="connsiteX102" fmla="*/ 840265 w 5994195"/>
                <a:gd name="connsiteY102" fmla="*/ 818580 h 2070731"/>
                <a:gd name="connsiteX103" fmla="*/ 889692 w 5994195"/>
                <a:gd name="connsiteY103" fmla="*/ 843293 h 2070731"/>
                <a:gd name="connsiteX104" fmla="*/ 955595 w 5994195"/>
                <a:gd name="connsiteY104" fmla="*/ 835055 h 2070731"/>
                <a:gd name="connsiteX105" fmla="*/ 980308 w 5994195"/>
                <a:gd name="connsiteY105" fmla="*/ 818580 h 2070731"/>
                <a:gd name="connsiteX106" fmla="*/ 1013259 w 5994195"/>
                <a:gd name="connsiteY106" fmla="*/ 802104 h 2070731"/>
                <a:gd name="connsiteX107" fmla="*/ 1046211 w 5994195"/>
                <a:gd name="connsiteY107" fmla="*/ 760915 h 2070731"/>
                <a:gd name="connsiteX108" fmla="*/ 1079162 w 5994195"/>
                <a:gd name="connsiteY108" fmla="*/ 711488 h 2070731"/>
                <a:gd name="connsiteX109" fmla="*/ 1095638 w 5994195"/>
                <a:gd name="connsiteY109" fmla="*/ 686774 h 2070731"/>
                <a:gd name="connsiteX110" fmla="*/ 1103876 w 5994195"/>
                <a:gd name="connsiteY110" fmla="*/ 629109 h 2070731"/>
                <a:gd name="connsiteX111" fmla="*/ 1087400 w 5994195"/>
                <a:gd name="connsiteY111" fmla="*/ 554969 h 2070731"/>
                <a:gd name="connsiteX112" fmla="*/ 1079162 w 5994195"/>
                <a:gd name="connsiteY112" fmla="*/ 513780 h 2070731"/>
                <a:gd name="connsiteX113" fmla="*/ 1071153 w 5994195"/>
                <a:gd name="connsiteY113" fmla="*/ 469998 h 2070731"/>
                <a:gd name="connsiteX114" fmla="*/ 1054449 w 5994195"/>
                <a:gd name="connsiteY114" fmla="*/ 439639 h 2070731"/>
                <a:gd name="connsiteX115" fmla="*/ 1037973 w 5994195"/>
                <a:gd name="connsiteY115" fmla="*/ 390212 h 2070731"/>
                <a:gd name="connsiteX116" fmla="*/ 1029735 w 5994195"/>
                <a:gd name="connsiteY116" fmla="*/ 365498 h 2070731"/>
                <a:gd name="connsiteX117" fmla="*/ 996784 w 5994195"/>
                <a:gd name="connsiteY117" fmla="*/ 316071 h 2070731"/>
                <a:gd name="connsiteX118" fmla="*/ 947357 w 5994195"/>
                <a:gd name="connsiteY118" fmla="*/ 266644 h 2070731"/>
                <a:gd name="connsiteX119" fmla="*/ 914405 w 5994195"/>
                <a:gd name="connsiteY119" fmla="*/ 217217 h 2070731"/>
                <a:gd name="connsiteX120" fmla="*/ 864978 w 5994195"/>
                <a:gd name="connsiteY120" fmla="*/ 200742 h 2070731"/>
                <a:gd name="connsiteX121" fmla="*/ 840265 w 5994195"/>
                <a:gd name="connsiteY121" fmla="*/ 192504 h 2070731"/>
                <a:gd name="connsiteX122" fmla="*/ 815551 w 5994195"/>
                <a:gd name="connsiteY122" fmla="*/ 176028 h 2070731"/>
                <a:gd name="connsiteX123" fmla="*/ 766124 w 5994195"/>
                <a:gd name="connsiteY123" fmla="*/ 159553 h 2070731"/>
                <a:gd name="connsiteX124" fmla="*/ 741411 w 5994195"/>
                <a:gd name="connsiteY124" fmla="*/ 143077 h 2070731"/>
                <a:gd name="connsiteX125" fmla="*/ 691984 w 5994195"/>
                <a:gd name="connsiteY125" fmla="*/ 126601 h 2070731"/>
                <a:gd name="connsiteX126" fmla="*/ 716697 w 5994195"/>
                <a:gd name="connsiteY126" fmla="*/ 118363 h 2070731"/>
                <a:gd name="connsiteX127" fmla="*/ 790838 w 5994195"/>
                <a:gd name="connsiteY127" fmla="*/ 151315 h 2070731"/>
                <a:gd name="connsiteX128" fmla="*/ 782600 w 5994195"/>
                <a:gd name="connsiteY128" fmla="*/ 110125 h 2070731"/>
                <a:gd name="connsiteX129" fmla="*/ 774362 w 5994195"/>
                <a:gd name="connsiteY129" fmla="*/ 52461 h 2070731"/>
                <a:gd name="connsiteX130" fmla="*/ 766124 w 5994195"/>
                <a:gd name="connsiteY130" fmla="*/ 27747 h 2070731"/>
                <a:gd name="connsiteX131" fmla="*/ 782600 w 5994195"/>
                <a:gd name="connsiteY131" fmla="*/ 93650 h 2070731"/>
                <a:gd name="connsiteX132" fmla="*/ 832027 w 5994195"/>
                <a:gd name="connsiteY132" fmla="*/ 52461 h 2070731"/>
                <a:gd name="connsiteX133" fmla="*/ 848503 w 5994195"/>
                <a:gd name="connsiteY133" fmla="*/ 3034 h 2070731"/>
                <a:gd name="connsiteX134" fmla="*/ 832027 w 5994195"/>
                <a:gd name="connsiteY134" fmla="*/ 35985 h 2070731"/>
                <a:gd name="connsiteX135" fmla="*/ 821196 w 5994195"/>
                <a:gd name="connsiteY135" fmla="*/ 96701 h 2070731"/>
                <a:gd name="connsiteX136" fmla="*/ 823789 w 5994195"/>
                <a:gd name="connsiteY136" fmla="*/ 151315 h 2070731"/>
                <a:gd name="connsiteX137" fmla="*/ 882141 w 5994195"/>
                <a:gd name="connsiteY137" fmla="*/ 160010 h 2070731"/>
                <a:gd name="connsiteX138" fmla="*/ 874360 w 5994195"/>
                <a:gd name="connsiteY138" fmla="*/ 104965 h 2070731"/>
                <a:gd name="connsiteX139" fmla="*/ 880768 w 5994195"/>
                <a:gd name="connsiteY139" fmla="*/ 47807 h 2070731"/>
                <a:gd name="connsiteX140" fmla="*/ 939119 w 5994195"/>
                <a:gd name="connsiteY140" fmla="*/ 159553 h 2070731"/>
                <a:gd name="connsiteX141" fmla="*/ 955595 w 5994195"/>
                <a:gd name="connsiteY141" fmla="*/ 192504 h 2070731"/>
                <a:gd name="connsiteX142" fmla="*/ 972070 w 5994195"/>
                <a:gd name="connsiteY142" fmla="*/ 217217 h 2070731"/>
                <a:gd name="connsiteX143" fmla="*/ 987630 w 5994195"/>
                <a:gd name="connsiteY143" fmla="*/ 247804 h 2070731"/>
                <a:gd name="connsiteX144" fmla="*/ 1004107 w 5994195"/>
                <a:gd name="connsiteY144" fmla="*/ 272518 h 2070731"/>
                <a:gd name="connsiteX145" fmla="*/ 1031872 w 5994195"/>
                <a:gd name="connsiteY145" fmla="*/ 307834 h 2070731"/>
                <a:gd name="connsiteX146" fmla="*/ 1076798 w 5994195"/>
                <a:gd name="connsiteY146" fmla="*/ 406688 h 2070731"/>
                <a:gd name="connsiteX147" fmla="*/ 1088849 w 5994195"/>
                <a:gd name="connsiteY147" fmla="*/ 437987 h 2070731"/>
                <a:gd name="connsiteX148" fmla="*/ 1112113 w 5994195"/>
                <a:gd name="connsiteY148" fmla="*/ 505542 h 2070731"/>
                <a:gd name="connsiteX149" fmla="*/ 1120351 w 5994195"/>
                <a:gd name="connsiteY149" fmla="*/ 530255 h 2070731"/>
                <a:gd name="connsiteX150" fmla="*/ 1136827 w 5994195"/>
                <a:gd name="connsiteY150" fmla="*/ 662061 h 2070731"/>
                <a:gd name="connsiteX151" fmla="*/ 1128589 w 5994195"/>
                <a:gd name="connsiteY151" fmla="*/ 818580 h 2070731"/>
                <a:gd name="connsiteX152" fmla="*/ 1103876 w 5994195"/>
                <a:gd name="connsiteY152" fmla="*/ 868007 h 2070731"/>
                <a:gd name="connsiteX153" fmla="*/ 1087400 w 5994195"/>
                <a:gd name="connsiteY153" fmla="*/ 917434 h 2070731"/>
                <a:gd name="connsiteX154" fmla="*/ 1210968 w 5994195"/>
                <a:gd name="connsiteY154" fmla="*/ 925671 h 2070731"/>
                <a:gd name="connsiteX155" fmla="*/ 1235681 w 5994195"/>
                <a:gd name="connsiteY155" fmla="*/ 933909 h 2070731"/>
                <a:gd name="connsiteX156" fmla="*/ 1318059 w 5994195"/>
                <a:gd name="connsiteY156" fmla="*/ 925671 h 2070731"/>
                <a:gd name="connsiteX157" fmla="*/ 1415312 w 5994195"/>
                <a:gd name="connsiteY157" fmla="*/ 907747 h 2070731"/>
                <a:gd name="connsiteX158" fmla="*/ 1458103 w 5994195"/>
                <a:gd name="connsiteY158" fmla="*/ 900958 h 2070731"/>
                <a:gd name="connsiteX159" fmla="*/ 1565195 w 5994195"/>
                <a:gd name="connsiteY159" fmla="*/ 876244 h 2070731"/>
                <a:gd name="connsiteX160" fmla="*/ 1598146 w 5994195"/>
                <a:gd name="connsiteY160" fmla="*/ 859769 h 2070731"/>
                <a:gd name="connsiteX161" fmla="*/ 1851382 w 5994195"/>
                <a:gd name="connsiteY161" fmla="*/ 865184 h 2070731"/>
                <a:gd name="connsiteX162" fmla="*/ 1818966 w 5994195"/>
                <a:gd name="connsiteY162" fmla="*/ 884482 h 2070731"/>
                <a:gd name="connsiteX163" fmla="*/ 1902946 w 5994195"/>
                <a:gd name="connsiteY163" fmla="*/ 892720 h 2070731"/>
                <a:gd name="connsiteX164" fmla="*/ 1809966 w 5994195"/>
                <a:gd name="connsiteY164" fmla="*/ 894856 h 2070731"/>
                <a:gd name="connsiteX165" fmla="*/ 1760538 w 5994195"/>
                <a:gd name="connsiteY165" fmla="*/ 894397 h 2070731"/>
                <a:gd name="connsiteX166" fmla="*/ 1634378 w 5994195"/>
                <a:gd name="connsiteY166" fmla="*/ 886619 h 2070731"/>
                <a:gd name="connsiteX167" fmla="*/ 1565195 w 5994195"/>
                <a:gd name="connsiteY167" fmla="*/ 892720 h 2070731"/>
                <a:gd name="connsiteX168" fmla="*/ 1546201 w 5994195"/>
                <a:gd name="connsiteY168" fmla="*/ 900195 h 2070731"/>
                <a:gd name="connsiteX169" fmla="*/ 1441551 w 5994195"/>
                <a:gd name="connsiteY169" fmla="*/ 920942 h 2070731"/>
                <a:gd name="connsiteX170" fmla="*/ 1405549 w 5994195"/>
                <a:gd name="connsiteY170" fmla="*/ 927960 h 2070731"/>
                <a:gd name="connsiteX171" fmla="*/ 1353070 w 5994195"/>
                <a:gd name="connsiteY171" fmla="*/ 934368 h 2070731"/>
                <a:gd name="connsiteX172" fmla="*/ 1305778 w 5994195"/>
                <a:gd name="connsiteY172" fmla="*/ 946800 h 2070731"/>
                <a:gd name="connsiteX173" fmla="*/ 1178016 w 5994195"/>
                <a:gd name="connsiteY173" fmla="*/ 942147 h 2070731"/>
                <a:gd name="connsiteX174" fmla="*/ 1128589 w 5994195"/>
                <a:gd name="connsiteY174" fmla="*/ 958623 h 2070731"/>
                <a:gd name="connsiteX175" fmla="*/ 1227443 w 5994195"/>
                <a:gd name="connsiteY175" fmla="*/ 966861 h 2070731"/>
                <a:gd name="connsiteX176" fmla="*/ 1252157 w 5994195"/>
                <a:gd name="connsiteY176" fmla="*/ 983336 h 2070731"/>
                <a:gd name="connsiteX177" fmla="*/ 1276870 w 5994195"/>
                <a:gd name="connsiteY177" fmla="*/ 991574 h 2070731"/>
                <a:gd name="connsiteX178" fmla="*/ 1294414 w 5994195"/>
                <a:gd name="connsiteY178" fmla="*/ 1013236 h 2070731"/>
                <a:gd name="connsiteX179" fmla="*/ 1351011 w 5994195"/>
                <a:gd name="connsiteY179" fmla="*/ 1024525 h 2070731"/>
                <a:gd name="connsiteX180" fmla="*/ 1425151 w 5994195"/>
                <a:gd name="connsiteY180" fmla="*/ 1065715 h 2070731"/>
                <a:gd name="connsiteX181" fmla="*/ 1499292 w 5994195"/>
                <a:gd name="connsiteY181" fmla="*/ 1073953 h 2070731"/>
                <a:gd name="connsiteX182" fmla="*/ 1532243 w 5994195"/>
                <a:gd name="connsiteY182" fmla="*/ 1082190 h 2070731"/>
                <a:gd name="connsiteX183" fmla="*/ 1581670 w 5994195"/>
                <a:gd name="connsiteY183" fmla="*/ 1090428 h 2070731"/>
                <a:gd name="connsiteX184" fmla="*/ 1625453 w 5994195"/>
                <a:gd name="connsiteY184" fmla="*/ 1123838 h 2070731"/>
                <a:gd name="connsiteX185" fmla="*/ 1638649 w 5994195"/>
                <a:gd name="connsiteY185" fmla="*/ 1129253 h 2070731"/>
                <a:gd name="connsiteX186" fmla="*/ 1682202 w 5994195"/>
                <a:gd name="connsiteY186" fmla="*/ 1156788 h 2070731"/>
                <a:gd name="connsiteX187" fmla="*/ 1754665 w 5994195"/>
                <a:gd name="connsiteY187" fmla="*/ 1164569 h 2070731"/>
                <a:gd name="connsiteX188" fmla="*/ 1738189 w 5994195"/>
                <a:gd name="connsiteY188" fmla="*/ 1189282 h 2070731"/>
                <a:gd name="connsiteX189" fmla="*/ 1762903 w 5994195"/>
                <a:gd name="connsiteY189" fmla="*/ 1205758 h 2070731"/>
                <a:gd name="connsiteX190" fmla="*/ 1715154 w 5994195"/>
                <a:gd name="connsiteY190" fmla="*/ 1231920 h 2070731"/>
                <a:gd name="connsiteX191" fmla="*/ 1713476 w 5994195"/>
                <a:gd name="connsiteY191" fmla="*/ 1238709 h 2070731"/>
                <a:gd name="connsiteX192" fmla="*/ 1713476 w 5994195"/>
                <a:gd name="connsiteY192" fmla="*/ 1230471 h 2070731"/>
                <a:gd name="connsiteX193" fmla="*/ 1721713 w 5994195"/>
                <a:gd name="connsiteY193" fmla="*/ 1304612 h 2070731"/>
                <a:gd name="connsiteX194" fmla="*/ 1729951 w 5994195"/>
                <a:gd name="connsiteY194" fmla="*/ 1337563 h 2070731"/>
                <a:gd name="connsiteX195" fmla="*/ 1697000 w 5994195"/>
                <a:gd name="connsiteY195" fmla="*/ 1329325 h 2070731"/>
                <a:gd name="connsiteX196" fmla="*/ 1680524 w 5994195"/>
                <a:gd name="connsiteY196" fmla="*/ 1279898 h 2070731"/>
                <a:gd name="connsiteX197" fmla="*/ 1639335 w 5994195"/>
                <a:gd name="connsiteY197" fmla="*/ 1230471 h 2070731"/>
                <a:gd name="connsiteX198" fmla="*/ 1574805 w 5994195"/>
                <a:gd name="connsiteY198" fmla="*/ 1160145 h 2070731"/>
                <a:gd name="connsiteX199" fmla="*/ 1510809 w 5994195"/>
                <a:gd name="connsiteY199" fmla="*/ 1133296 h 2070731"/>
                <a:gd name="connsiteX200" fmla="*/ 1491511 w 5994195"/>
                <a:gd name="connsiteY200" fmla="*/ 1122922 h 2070731"/>
                <a:gd name="connsiteX201" fmla="*/ 1472671 w 5994195"/>
                <a:gd name="connsiteY201" fmla="*/ 1118143 h 2070731"/>
                <a:gd name="connsiteX202" fmla="*/ 1403260 w 5994195"/>
                <a:gd name="connsiteY202" fmla="*/ 1101259 h 2070731"/>
                <a:gd name="connsiteX203" fmla="*/ 1351011 w 5994195"/>
                <a:gd name="connsiteY203" fmla="*/ 1073953 h 2070731"/>
                <a:gd name="connsiteX204" fmla="*/ 1301584 w 5994195"/>
                <a:gd name="connsiteY204" fmla="*/ 1057477 h 2070731"/>
                <a:gd name="connsiteX205" fmla="*/ 1276870 w 5994195"/>
                <a:gd name="connsiteY205" fmla="*/ 1041001 h 2070731"/>
                <a:gd name="connsiteX206" fmla="*/ 1186254 w 5994195"/>
                <a:gd name="connsiteY206" fmla="*/ 1032763 h 2070731"/>
                <a:gd name="connsiteX207" fmla="*/ 1210968 w 5994195"/>
                <a:gd name="connsiteY207" fmla="*/ 1049239 h 2070731"/>
                <a:gd name="connsiteX208" fmla="*/ 1243919 w 5994195"/>
                <a:gd name="connsiteY208" fmla="*/ 1098666 h 2070731"/>
                <a:gd name="connsiteX209" fmla="*/ 1276870 w 5994195"/>
                <a:gd name="connsiteY209" fmla="*/ 1197520 h 2070731"/>
                <a:gd name="connsiteX210" fmla="*/ 1285108 w 5994195"/>
                <a:gd name="connsiteY210" fmla="*/ 1222234 h 2070731"/>
                <a:gd name="connsiteX211" fmla="*/ 1301584 w 5994195"/>
                <a:gd name="connsiteY211" fmla="*/ 1246947 h 2070731"/>
                <a:gd name="connsiteX212" fmla="*/ 1342773 w 5994195"/>
                <a:gd name="connsiteY212" fmla="*/ 1321088 h 2070731"/>
                <a:gd name="connsiteX213" fmla="*/ 1359249 w 5994195"/>
                <a:gd name="connsiteY213" fmla="*/ 1345801 h 2070731"/>
                <a:gd name="connsiteX214" fmla="*/ 1416913 w 5994195"/>
                <a:gd name="connsiteY214" fmla="*/ 1395228 h 2070731"/>
                <a:gd name="connsiteX215" fmla="*/ 1441627 w 5994195"/>
                <a:gd name="connsiteY215" fmla="*/ 1403466 h 2070731"/>
                <a:gd name="connsiteX216" fmla="*/ 1491054 w 5994195"/>
                <a:gd name="connsiteY216" fmla="*/ 1436417 h 2070731"/>
                <a:gd name="connsiteX217" fmla="*/ 1540481 w 5994195"/>
                <a:gd name="connsiteY217" fmla="*/ 1452893 h 2070731"/>
                <a:gd name="connsiteX218" fmla="*/ 1573432 w 5994195"/>
                <a:gd name="connsiteY218" fmla="*/ 1469369 h 2070731"/>
                <a:gd name="connsiteX219" fmla="*/ 1598146 w 5994195"/>
                <a:gd name="connsiteY219" fmla="*/ 1485844 h 2070731"/>
                <a:gd name="connsiteX220" fmla="*/ 1639335 w 5994195"/>
                <a:gd name="connsiteY220" fmla="*/ 1494082 h 2070731"/>
                <a:gd name="connsiteX221" fmla="*/ 1664049 w 5994195"/>
                <a:gd name="connsiteY221" fmla="*/ 1502320 h 2070731"/>
                <a:gd name="connsiteX222" fmla="*/ 1688762 w 5994195"/>
                <a:gd name="connsiteY222" fmla="*/ 1518796 h 2070731"/>
                <a:gd name="connsiteX223" fmla="*/ 1771141 w 5994195"/>
                <a:gd name="connsiteY223" fmla="*/ 1543509 h 2070731"/>
                <a:gd name="connsiteX224" fmla="*/ 1837043 w 5994195"/>
                <a:gd name="connsiteY224" fmla="*/ 1568223 h 2070731"/>
                <a:gd name="connsiteX225" fmla="*/ 1878232 w 5994195"/>
                <a:gd name="connsiteY225" fmla="*/ 1584698 h 2070731"/>
                <a:gd name="connsiteX226" fmla="*/ 1935897 w 5994195"/>
                <a:gd name="connsiteY226" fmla="*/ 1592936 h 2070731"/>
                <a:gd name="connsiteX227" fmla="*/ 2034751 w 5994195"/>
                <a:gd name="connsiteY227" fmla="*/ 1609412 h 2070731"/>
                <a:gd name="connsiteX228" fmla="*/ 2158319 w 5994195"/>
                <a:gd name="connsiteY228" fmla="*/ 1625888 h 2070731"/>
                <a:gd name="connsiteX229" fmla="*/ 2331313 w 5994195"/>
                <a:gd name="connsiteY229" fmla="*/ 1634125 h 2070731"/>
                <a:gd name="connsiteX230" fmla="*/ 2487832 w 5994195"/>
                <a:gd name="connsiteY230" fmla="*/ 1650601 h 2070731"/>
                <a:gd name="connsiteX231" fmla="*/ 2611400 w 5994195"/>
                <a:gd name="connsiteY231" fmla="*/ 1675315 h 2070731"/>
                <a:gd name="connsiteX232" fmla="*/ 2702016 w 5994195"/>
                <a:gd name="connsiteY232" fmla="*/ 1691790 h 2070731"/>
                <a:gd name="connsiteX233" fmla="*/ 2850297 w 5994195"/>
                <a:gd name="connsiteY233" fmla="*/ 1700028 h 2070731"/>
                <a:gd name="connsiteX234" fmla="*/ 4061259 w 5994195"/>
                <a:gd name="connsiteY234" fmla="*/ 1708266 h 2070731"/>
                <a:gd name="connsiteX235" fmla="*/ 4085973 w 5994195"/>
                <a:gd name="connsiteY235" fmla="*/ 1716504 h 2070731"/>
                <a:gd name="connsiteX236" fmla="*/ 4399011 w 5994195"/>
                <a:gd name="connsiteY236" fmla="*/ 1732980 h 2070731"/>
                <a:gd name="connsiteX237" fmla="*/ 4876805 w 5994195"/>
                <a:gd name="connsiteY237" fmla="*/ 1724742 h 2070731"/>
                <a:gd name="connsiteX238" fmla="*/ 5041562 w 5994195"/>
                <a:gd name="connsiteY238" fmla="*/ 1700028 h 2070731"/>
                <a:gd name="connsiteX239" fmla="*/ 5090989 w 5994195"/>
                <a:gd name="connsiteY239" fmla="*/ 1658839 h 2070731"/>
                <a:gd name="connsiteX240" fmla="*/ 5132178 w 5994195"/>
                <a:gd name="connsiteY240" fmla="*/ 1617650 h 2070731"/>
                <a:gd name="connsiteX241" fmla="*/ 5156892 w 5994195"/>
                <a:gd name="connsiteY241" fmla="*/ 1559985 h 2070731"/>
                <a:gd name="connsiteX242" fmla="*/ 5165130 w 5994195"/>
                <a:gd name="connsiteY242" fmla="*/ 1527034 h 2070731"/>
                <a:gd name="connsiteX243" fmla="*/ 5181605 w 5994195"/>
                <a:gd name="connsiteY243" fmla="*/ 1444655 h 2070731"/>
                <a:gd name="connsiteX244" fmla="*/ 5173368 w 5994195"/>
                <a:gd name="connsiteY244" fmla="*/ 1246947 h 2070731"/>
                <a:gd name="connsiteX245" fmla="*/ 5156892 w 5994195"/>
                <a:gd name="connsiteY245" fmla="*/ 1197520 h 2070731"/>
                <a:gd name="connsiteX246" fmla="*/ 5148654 w 5994195"/>
                <a:gd name="connsiteY246" fmla="*/ 1172807 h 2070731"/>
                <a:gd name="connsiteX247" fmla="*/ 5173368 w 5994195"/>
                <a:gd name="connsiteY247" fmla="*/ 1164569 h 2070731"/>
                <a:gd name="connsiteX248" fmla="*/ 5198081 w 5994195"/>
                <a:gd name="connsiteY248" fmla="*/ 1172807 h 2070731"/>
                <a:gd name="connsiteX249" fmla="*/ 5247508 w 5994195"/>
                <a:gd name="connsiteY249" fmla="*/ 1213996 h 2070731"/>
                <a:gd name="connsiteX250" fmla="*/ 5272222 w 5994195"/>
                <a:gd name="connsiteY250" fmla="*/ 1230471 h 2070731"/>
                <a:gd name="connsiteX251" fmla="*/ 5313411 w 5994195"/>
                <a:gd name="connsiteY251" fmla="*/ 1279898 h 2070731"/>
                <a:gd name="connsiteX252" fmla="*/ 5305173 w 5994195"/>
                <a:gd name="connsiteY252" fmla="*/ 1304612 h 2070731"/>
                <a:gd name="connsiteX253" fmla="*/ 5280459 w 5994195"/>
                <a:gd name="connsiteY253" fmla="*/ 1321088 h 2070731"/>
                <a:gd name="connsiteX254" fmla="*/ 5288697 w 5994195"/>
                <a:gd name="connsiteY254" fmla="*/ 1403466 h 2070731"/>
                <a:gd name="connsiteX255" fmla="*/ 5280459 w 5994195"/>
                <a:gd name="connsiteY255" fmla="*/ 1535271 h 2070731"/>
                <a:gd name="connsiteX256" fmla="*/ 5255746 w 5994195"/>
                <a:gd name="connsiteY256" fmla="*/ 1609412 h 2070731"/>
                <a:gd name="connsiteX257" fmla="*/ 5239270 w 5994195"/>
                <a:gd name="connsiteY257" fmla="*/ 1675315 h 2070731"/>
                <a:gd name="connsiteX258" fmla="*/ 5222795 w 5994195"/>
                <a:gd name="connsiteY258" fmla="*/ 1724742 h 2070731"/>
                <a:gd name="connsiteX259" fmla="*/ 5321649 w 5994195"/>
                <a:gd name="connsiteY259" fmla="*/ 1691790 h 2070731"/>
                <a:gd name="connsiteX260" fmla="*/ 5346362 w 5994195"/>
                <a:gd name="connsiteY260" fmla="*/ 1683553 h 2070731"/>
                <a:gd name="connsiteX261" fmla="*/ 5461692 w 5994195"/>
                <a:gd name="connsiteY261" fmla="*/ 1675315 h 2070731"/>
                <a:gd name="connsiteX262" fmla="*/ 5494643 w 5994195"/>
                <a:gd name="connsiteY262" fmla="*/ 1667077 h 2070731"/>
                <a:gd name="connsiteX263" fmla="*/ 5535832 w 5994195"/>
                <a:gd name="connsiteY263" fmla="*/ 1658839 h 2070731"/>
                <a:gd name="connsiteX264" fmla="*/ 5560546 w 5994195"/>
                <a:gd name="connsiteY264" fmla="*/ 1650601 h 2070731"/>
                <a:gd name="connsiteX265" fmla="*/ 5585259 w 5994195"/>
                <a:gd name="connsiteY265" fmla="*/ 1634125 h 2070731"/>
                <a:gd name="connsiteX266" fmla="*/ 5626449 w 5994195"/>
                <a:gd name="connsiteY266" fmla="*/ 1559985 h 2070731"/>
                <a:gd name="connsiteX267" fmla="*/ 5618211 w 5994195"/>
                <a:gd name="connsiteY267" fmla="*/ 1502320 h 2070731"/>
                <a:gd name="connsiteX268" fmla="*/ 5593497 w 5994195"/>
                <a:gd name="connsiteY268" fmla="*/ 1494082 h 2070731"/>
                <a:gd name="connsiteX269" fmla="*/ 5585259 w 5994195"/>
                <a:gd name="connsiteY269" fmla="*/ 1461131 h 2070731"/>
                <a:gd name="connsiteX270" fmla="*/ 5609973 w 5994195"/>
                <a:gd name="connsiteY270" fmla="*/ 1436417 h 2070731"/>
                <a:gd name="connsiteX271" fmla="*/ 5684113 w 5994195"/>
                <a:gd name="connsiteY271" fmla="*/ 1436417 h 2070731"/>
                <a:gd name="connsiteX272" fmla="*/ 5741778 w 5994195"/>
                <a:gd name="connsiteY272" fmla="*/ 1452893 h 2070731"/>
                <a:gd name="connsiteX273" fmla="*/ 5791205 w 5994195"/>
                <a:gd name="connsiteY273" fmla="*/ 1477607 h 2070731"/>
                <a:gd name="connsiteX274" fmla="*/ 5832395 w 5994195"/>
                <a:gd name="connsiteY274" fmla="*/ 1510558 h 2070731"/>
                <a:gd name="connsiteX275" fmla="*/ 5857108 w 5994195"/>
                <a:gd name="connsiteY275" fmla="*/ 1543509 h 2070731"/>
                <a:gd name="connsiteX276" fmla="*/ 5881822 w 5994195"/>
                <a:gd name="connsiteY276" fmla="*/ 1568223 h 2070731"/>
                <a:gd name="connsiteX277" fmla="*/ 5890059 w 5994195"/>
                <a:gd name="connsiteY277" fmla="*/ 1650601 h 2070731"/>
                <a:gd name="connsiteX278" fmla="*/ 5782968 w 5994195"/>
                <a:gd name="connsiteY278" fmla="*/ 1642363 h 2070731"/>
                <a:gd name="connsiteX279" fmla="*/ 5717065 w 5994195"/>
                <a:gd name="connsiteY279" fmla="*/ 1642363 h 2070731"/>
                <a:gd name="connsiteX280" fmla="*/ 5692351 w 5994195"/>
                <a:gd name="connsiteY280" fmla="*/ 1667077 h 2070731"/>
                <a:gd name="connsiteX281" fmla="*/ 5675876 w 5994195"/>
                <a:gd name="connsiteY281" fmla="*/ 1691790 h 2070731"/>
                <a:gd name="connsiteX282" fmla="*/ 5651162 w 5994195"/>
                <a:gd name="connsiteY282" fmla="*/ 1708266 h 2070731"/>
                <a:gd name="connsiteX283" fmla="*/ 5626449 w 5994195"/>
                <a:gd name="connsiteY283" fmla="*/ 1732980 h 2070731"/>
                <a:gd name="connsiteX284" fmla="*/ 5577022 w 5994195"/>
                <a:gd name="connsiteY284" fmla="*/ 1757693 h 2070731"/>
                <a:gd name="connsiteX285" fmla="*/ 5552308 w 5994195"/>
                <a:gd name="connsiteY285" fmla="*/ 1774169 h 2070731"/>
                <a:gd name="connsiteX286" fmla="*/ 5527595 w 5994195"/>
                <a:gd name="connsiteY286" fmla="*/ 1782407 h 2070731"/>
                <a:gd name="connsiteX287" fmla="*/ 5494643 w 5994195"/>
                <a:gd name="connsiteY287" fmla="*/ 1798882 h 2070731"/>
                <a:gd name="connsiteX288" fmla="*/ 5436978 w 5994195"/>
                <a:gd name="connsiteY288" fmla="*/ 1815358 h 2070731"/>
                <a:gd name="connsiteX289" fmla="*/ 5412265 w 5994195"/>
                <a:gd name="connsiteY289" fmla="*/ 1823596 h 2070731"/>
                <a:gd name="connsiteX290" fmla="*/ 5371076 w 5994195"/>
                <a:gd name="connsiteY290" fmla="*/ 1815358 h 2070731"/>
                <a:gd name="connsiteX291" fmla="*/ 5420503 w 5994195"/>
                <a:gd name="connsiteY291" fmla="*/ 1798882 h 2070731"/>
                <a:gd name="connsiteX292" fmla="*/ 5445216 w 5994195"/>
                <a:gd name="connsiteY292" fmla="*/ 1790644 h 2070731"/>
                <a:gd name="connsiteX293" fmla="*/ 5469930 w 5994195"/>
                <a:gd name="connsiteY293" fmla="*/ 1782407 h 2070731"/>
                <a:gd name="connsiteX294" fmla="*/ 5609973 w 5994195"/>
                <a:gd name="connsiteY294" fmla="*/ 1790644 h 2070731"/>
                <a:gd name="connsiteX295" fmla="*/ 5634686 w 5994195"/>
                <a:gd name="connsiteY295" fmla="*/ 1798882 h 2070731"/>
                <a:gd name="connsiteX296" fmla="*/ 5667638 w 5994195"/>
                <a:gd name="connsiteY296" fmla="*/ 1807120 h 2070731"/>
                <a:gd name="connsiteX297" fmla="*/ 5758254 w 5994195"/>
                <a:gd name="connsiteY297" fmla="*/ 1831834 h 2070731"/>
                <a:gd name="connsiteX298" fmla="*/ 5824157 w 5994195"/>
                <a:gd name="connsiteY298" fmla="*/ 1848309 h 2070731"/>
                <a:gd name="connsiteX299" fmla="*/ 5873584 w 5994195"/>
                <a:gd name="connsiteY299" fmla="*/ 1856547 h 2070731"/>
                <a:gd name="connsiteX300" fmla="*/ 5881822 w 5994195"/>
                <a:gd name="connsiteY300" fmla="*/ 1831834 h 2070731"/>
                <a:gd name="connsiteX301" fmla="*/ 5881822 w 5994195"/>
                <a:gd name="connsiteY301" fmla="*/ 1782407 h 2070731"/>
                <a:gd name="connsiteX302" fmla="*/ 5906535 w 5994195"/>
                <a:gd name="connsiteY302" fmla="*/ 1765931 h 2070731"/>
                <a:gd name="connsiteX303" fmla="*/ 5955962 w 5994195"/>
                <a:gd name="connsiteY303" fmla="*/ 1790644 h 2070731"/>
                <a:gd name="connsiteX304" fmla="*/ 5972438 w 5994195"/>
                <a:gd name="connsiteY304" fmla="*/ 1815358 h 2070731"/>
                <a:gd name="connsiteX305" fmla="*/ 5980676 w 5994195"/>
                <a:gd name="connsiteY305" fmla="*/ 1848309 h 2070731"/>
                <a:gd name="connsiteX306" fmla="*/ 5988913 w 5994195"/>
                <a:gd name="connsiteY306" fmla="*/ 1873023 h 2070731"/>
                <a:gd name="connsiteX307" fmla="*/ 5964200 w 5994195"/>
                <a:gd name="connsiteY307" fmla="*/ 2070731 h 2070731"/>
                <a:gd name="connsiteX308" fmla="*/ 5914773 w 5994195"/>
                <a:gd name="connsiteY308" fmla="*/ 2062493 h 2070731"/>
                <a:gd name="connsiteX309" fmla="*/ 5898297 w 5994195"/>
                <a:gd name="connsiteY309" fmla="*/ 2013066 h 2070731"/>
                <a:gd name="connsiteX310" fmla="*/ 5890059 w 5994195"/>
                <a:gd name="connsiteY310" fmla="*/ 1988353 h 2070731"/>
                <a:gd name="connsiteX311" fmla="*/ 5857108 w 5994195"/>
                <a:gd name="connsiteY311" fmla="*/ 1971877 h 2070731"/>
                <a:gd name="connsiteX312" fmla="*/ 5651162 w 5994195"/>
                <a:gd name="connsiteY312" fmla="*/ 1955401 h 2070731"/>
                <a:gd name="connsiteX313" fmla="*/ 5585259 w 5994195"/>
                <a:gd name="connsiteY313" fmla="*/ 1938925 h 2070731"/>
                <a:gd name="connsiteX314" fmla="*/ 5560546 w 5994195"/>
                <a:gd name="connsiteY314" fmla="*/ 1930688 h 2070731"/>
                <a:gd name="connsiteX315" fmla="*/ 5453454 w 5994195"/>
                <a:gd name="connsiteY315" fmla="*/ 1922450 h 2070731"/>
                <a:gd name="connsiteX316" fmla="*/ 5404027 w 5994195"/>
                <a:gd name="connsiteY316" fmla="*/ 1914212 h 2070731"/>
                <a:gd name="connsiteX317" fmla="*/ 5379313 w 5994195"/>
                <a:gd name="connsiteY317" fmla="*/ 1905974 h 2070731"/>
                <a:gd name="connsiteX318" fmla="*/ 5346362 w 5994195"/>
                <a:gd name="connsiteY318" fmla="*/ 1897736 h 2070731"/>
                <a:gd name="connsiteX319" fmla="*/ 5296935 w 5994195"/>
                <a:gd name="connsiteY319" fmla="*/ 1881261 h 2070731"/>
                <a:gd name="connsiteX320" fmla="*/ 5272222 w 5994195"/>
                <a:gd name="connsiteY320" fmla="*/ 1873023 h 2070731"/>
                <a:gd name="connsiteX321" fmla="*/ 5239270 w 5994195"/>
                <a:gd name="connsiteY321" fmla="*/ 1864785 h 2070731"/>
                <a:gd name="connsiteX322" fmla="*/ 5214557 w 5994195"/>
                <a:gd name="connsiteY322" fmla="*/ 1856547 h 2070731"/>
                <a:gd name="connsiteX323" fmla="*/ 5173368 w 5994195"/>
                <a:gd name="connsiteY323" fmla="*/ 1848309 h 2070731"/>
                <a:gd name="connsiteX324" fmla="*/ 4810903 w 5994195"/>
                <a:gd name="connsiteY324" fmla="*/ 1856547 h 2070731"/>
                <a:gd name="connsiteX325" fmla="*/ 4777951 w 5994195"/>
                <a:gd name="connsiteY325" fmla="*/ 1864785 h 2070731"/>
                <a:gd name="connsiteX326" fmla="*/ 4760560 w 5994195"/>
                <a:gd name="connsiteY326" fmla="*/ 1860387 h 2070731"/>
                <a:gd name="connsiteX327" fmla="*/ 4720286 w 5994195"/>
                <a:gd name="connsiteY327" fmla="*/ 1873023 h 2070731"/>
                <a:gd name="connsiteX328" fmla="*/ 4555987 w 5994195"/>
                <a:gd name="connsiteY328" fmla="*/ 1883625 h 2070731"/>
                <a:gd name="connsiteX329" fmla="*/ 3921674 w 5994195"/>
                <a:gd name="connsiteY329" fmla="*/ 1864098 h 2070731"/>
                <a:gd name="connsiteX330" fmla="*/ 3795284 w 5994195"/>
                <a:gd name="connsiteY330" fmla="*/ 1861506 h 2070731"/>
                <a:gd name="connsiteX331" fmla="*/ 3753867 w 5994195"/>
                <a:gd name="connsiteY331" fmla="*/ 1858912 h 2070731"/>
                <a:gd name="connsiteX332" fmla="*/ 3699024 w 5994195"/>
                <a:gd name="connsiteY332" fmla="*/ 1853496 h 2070731"/>
                <a:gd name="connsiteX333" fmla="*/ 3657835 w 5994195"/>
                <a:gd name="connsiteY333" fmla="*/ 1853725 h 2070731"/>
                <a:gd name="connsiteX334" fmla="*/ 3558751 w 5994195"/>
                <a:gd name="connsiteY334" fmla="*/ 1848309 h 2070731"/>
                <a:gd name="connsiteX335" fmla="*/ 3492849 w 5994195"/>
                <a:gd name="connsiteY335" fmla="*/ 1840071 h 2070731"/>
                <a:gd name="connsiteX336" fmla="*/ 3459897 w 5994195"/>
                <a:gd name="connsiteY336" fmla="*/ 1845945 h 2070731"/>
                <a:gd name="connsiteX337" fmla="*/ 3341288 w 5994195"/>
                <a:gd name="connsiteY337" fmla="*/ 1837707 h 2070731"/>
                <a:gd name="connsiteX338" fmla="*/ 3165471 w 5994195"/>
                <a:gd name="connsiteY338" fmla="*/ 1826876 h 2070731"/>
                <a:gd name="connsiteX339" fmla="*/ 2943583 w 5994195"/>
                <a:gd name="connsiteY339" fmla="*/ 1810399 h 2070731"/>
                <a:gd name="connsiteX340" fmla="*/ 2430168 w 5994195"/>
                <a:gd name="connsiteY340" fmla="*/ 1774169 h 2070731"/>
                <a:gd name="connsiteX341" fmla="*/ 2232459 w 5994195"/>
                <a:gd name="connsiteY341" fmla="*/ 1765931 h 2070731"/>
                <a:gd name="connsiteX342" fmla="*/ 2174795 w 5994195"/>
                <a:gd name="connsiteY342" fmla="*/ 1757693 h 2070731"/>
                <a:gd name="connsiteX343" fmla="*/ 1944135 w 5994195"/>
                <a:gd name="connsiteY343" fmla="*/ 1741217 h 2070731"/>
                <a:gd name="connsiteX344" fmla="*/ 1853519 w 5994195"/>
                <a:gd name="connsiteY344" fmla="*/ 1724742 h 2070731"/>
                <a:gd name="connsiteX345" fmla="*/ 1954585 w 5994195"/>
                <a:gd name="connsiteY345" fmla="*/ 1739540 h 2070731"/>
                <a:gd name="connsiteX346" fmla="*/ 1878844 w 5994195"/>
                <a:gd name="connsiteY346" fmla="*/ 1725887 h 2070731"/>
                <a:gd name="connsiteX347" fmla="*/ 1647573 w 5994195"/>
                <a:gd name="connsiteY347" fmla="*/ 1642363 h 2070731"/>
                <a:gd name="connsiteX348" fmla="*/ 1589908 w 5994195"/>
                <a:gd name="connsiteY348" fmla="*/ 1617650 h 2070731"/>
                <a:gd name="connsiteX349" fmla="*/ 1565195 w 5994195"/>
                <a:gd name="connsiteY349" fmla="*/ 1601174 h 2070731"/>
                <a:gd name="connsiteX350" fmla="*/ 1524005 w 5994195"/>
                <a:gd name="connsiteY350" fmla="*/ 1576461 h 2070731"/>
                <a:gd name="connsiteX351" fmla="*/ 1491054 w 5994195"/>
                <a:gd name="connsiteY351" fmla="*/ 1543509 h 2070731"/>
                <a:gd name="connsiteX352" fmla="*/ 1433389 w 5994195"/>
                <a:gd name="connsiteY352" fmla="*/ 1518796 h 2070731"/>
                <a:gd name="connsiteX353" fmla="*/ 1359249 w 5994195"/>
                <a:gd name="connsiteY353" fmla="*/ 1477607 h 2070731"/>
                <a:gd name="connsiteX354" fmla="*/ 1326297 w 5994195"/>
                <a:gd name="connsiteY354" fmla="*/ 1452893 h 2070731"/>
                <a:gd name="connsiteX355" fmla="*/ 1301584 w 5994195"/>
                <a:gd name="connsiteY355" fmla="*/ 1444655 h 2070731"/>
                <a:gd name="connsiteX356" fmla="*/ 1252157 w 5994195"/>
                <a:gd name="connsiteY356" fmla="*/ 1403466 h 2070731"/>
                <a:gd name="connsiteX357" fmla="*/ 1194492 w 5994195"/>
                <a:gd name="connsiteY357" fmla="*/ 1386990 h 2070731"/>
                <a:gd name="connsiteX358" fmla="*/ 1145065 w 5994195"/>
                <a:gd name="connsiteY358" fmla="*/ 1370515 h 2070731"/>
                <a:gd name="connsiteX359" fmla="*/ 963832 w 5994195"/>
                <a:gd name="connsiteY359" fmla="*/ 1378753 h 2070731"/>
                <a:gd name="connsiteX360" fmla="*/ 939119 w 5994195"/>
                <a:gd name="connsiteY360" fmla="*/ 1386990 h 2070731"/>
                <a:gd name="connsiteX361" fmla="*/ 922643 w 5994195"/>
                <a:gd name="connsiteY361" fmla="*/ 1411704 h 2070731"/>
                <a:gd name="connsiteX362" fmla="*/ 897930 w 5994195"/>
                <a:gd name="connsiteY362" fmla="*/ 1428180 h 2070731"/>
                <a:gd name="connsiteX363" fmla="*/ 889692 w 5994195"/>
                <a:gd name="connsiteY363" fmla="*/ 1469369 h 2070731"/>
                <a:gd name="connsiteX364" fmla="*/ 881454 w 5994195"/>
                <a:gd name="connsiteY364" fmla="*/ 1494082 h 2070731"/>
                <a:gd name="connsiteX365" fmla="*/ 864978 w 5994195"/>
                <a:gd name="connsiteY365" fmla="*/ 1658839 h 2070731"/>
                <a:gd name="connsiteX366" fmla="*/ 848503 w 5994195"/>
                <a:gd name="connsiteY366" fmla="*/ 1708266 h 2070731"/>
                <a:gd name="connsiteX367" fmla="*/ 832027 w 5994195"/>
                <a:gd name="connsiteY367" fmla="*/ 1757693 h 2070731"/>
                <a:gd name="connsiteX368" fmla="*/ 823789 w 5994195"/>
                <a:gd name="connsiteY368" fmla="*/ 1782407 h 2070731"/>
                <a:gd name="connsiteX369" fmla="*/ 807313 w 5994195"/>
                <a:gd name="connsiteY369" fmla="*/ 1807120 h 2070731"/>
                <a:gd name="connsiteX370" fmla="*/ 782600 w 5994195"/>
                <a:gd name="connsiteY370" fmla="*/ 1823596 h 2070731"/>
                <a:gd name="connsiteX371" fmla="*/ 766124 w 5994195"/>
                <a:gd name="connsiteY371" fmla="*/ 1790644 h 2070731"/>
                <a:gd name="connsiteX372" fmla="*/ 733173 w 5994195"/>
                <a:gd name="connsiteY372" fmla="*/ 1807120 h 2070731"/>
                <a:gd name="connsiteX373" fmla="*/ 708459 w 5994195"/>
                <a:gd name="connsiteY373" fmla="*/ 1823596 h 2070731"/>
                <a:gd name="connsiteX374" fmla="*/ 700222 w 5994195"/>
                <a:gd name="connsiteY374" fmla="*/ 1831834 h 2070731"/>
                <a:gd name="connsiteX375" fmla="*/ 749649 w 5994195"/>
                <a:gd name="connsiteY375" fmla="*/ 1823596 h 2070731"/>
                <a:gd name="connsiteX376" fmla="*/ 774362 w 5994195"/>
                <a:gd name="connsiteY376" fmla="*/ 1807120 h 2070731"/>
                <a:gd name="connsiteX377" fmla="*/ 782600 w 5994195"/>
                <a:gd name="connsiteY377" fmla="*/ 1782407 h 2070731"/>
                <a:gd name="connsiteX378" fmla="*/ 733173 w 5994195"/>
                <a:gd name="connsiteY378" fmla="*/ 1774169 h 2070731"/>
                <a:gd name="connsiteX379" fmla="*/ 617843 w 5994195"/>
                <a:gd name="connsiteY379" fmla="*/ 1765931 h 2070731"/>
                <a:gd name="connsiteX380" fmla="*/ 732334 w 5994195"/>
                <a:gd name="connsiteY380" fmla="*/ 1738624 h 2070731"/>
                <a:gd name="connsiteX381" fmla="*/ 677568 w 5994195"/>
                <a:gd name="connsiteY381" fmla="*/ 1711088 h 2070731"/>
                <a:gd name="connsiteX382" fmla="*/ 721121 w 5994195"/>
                <a:gd name="connsiteY382" fmla="*/ 1697434 h 2070731"/>
                <a:gd name="connsiteX383" fmla="*/ 789846 w 5994195"/>
                <a:gd name="connsiteY383" fmla="*/ 1689427 h 2070731"/>
                <a:gd name="connsiteX384" fmla="*/ 825619 w 5994195"/>
                <a:gd name="connsiteY384" fmla="*/ 1661662 h 2070731"/>
                <a:gd name="connsiteX385" fmla="*/ 832943 w 5994195"/>
                <a:gd name="connsiteY385" fmla="*/ 1608955 h 2070731"/>
                <a:gd name="connsiteX386" fmla="*/ 823789 w 5994195"/>
                <a:gd name="connsiteY386" fmla="*/ 1601174 h 2070731"/>
                <a:gd name="connsiteX387" fmla="*/ 828748 w 5994195"/>
                <a:gd name="connsiteY387" fmla="*/ 1570587 h 2070731"/>
                <a:gd name="connsiteX388" fmla="*/ 832942 w 5994195"/>
                <a:gd name="connsiteY388" fmla="*/ 1551747 h 2070731"/>
                <a:gd name="connsiteX389" fmla="*/ 811051 w 5994195"/>
                <a:gd name="connsiteY389" fmla="*/ 1478827 h 2070731"/>
                <a:gd name="connsiteX390" fmla="*/ 626538 w 5994195"/>
                <a:gd name="connsiteY390" fmla="*/ 1476462 h 2070731"/>
                <a:gd name="connsiteX391" fmla="*/ 554534 w 5994195"/>
                <a:gd name="connsiteY391" fmla="*/ 1471276 h 2070731"/>
                <a:gd name="connsiteX392" fmla="*/ 530050 w 5994195"/>
                <a:gd name="connsiteY392" fmla="*/ 1454799 h 2070731"/>
                <a:gd name="connsiteX393" fmla="*/ 491682 w 5994195"/>
                <a:gd name="connsiteY393" fmla="*/ 1455029 h 2070731"/>
                <a:gd name="connsiteX394" fmla="*/ 436611 w 5994195"/>
                <a:gd name="connsiteY394" fmla="*/ 1461131 h 2070731"/>
                <a:gd name="connsiteX395" fmla="*/ 395422 w 5994195"/>
                <a:gd name="connsiteY395" fmla="*/ 1452893 h 2070731"/>
                <a:gd name="connsiteX396" fmla="*/ 362470 w 5994195"/>
                <a:gd name="connsiteY396" fmla="*/ 1444655 h 2070731"/>
                <a:gd name="connsiteX397" fmla="*/ 247141 w 5994195"/>
                <a:gd name="connsiteY397" fmla="*/ 1428180 h 2070731"/>
                <a:gd name="connsiteX398" fmla="*/ 131811 w 5994195"/>
                <a:gd name="connsiteY398" fmla="*/ 1419942 h 2070731"/>
                <a:gd name="connsiteX399" fmla="*/ 650795 w 5994195"/>
                <a:gd name="connsiteY399" fmla="*/ 1403466 h 2070731"/>
                <a:gd name="connsiteX400" fmla="*/ 700222 w 5994195"/>
                <a:gd name="connsiteY400" fmla="*/ 1395228 h 2070731"/>
                <a:gd name="connsiteX401" fmla="*/ 766124 w 5994195"/>
                <a:gd name="connsiteY401" fmla="*/ 1386990 h 2070731"/>
                <a:gd name="connsiteX402" fmla="*/ 790838 w 5994195"/>
                <a:gd name="connsiteY402" fmla="*/ 1378753 h 2070731"/>
                <a:gd name="connsiteX403" fmla="*/ 832027 w 5994195"/>
                <a:gd name="connsiteY403" fmla="*/ 1370515 h 2070731"/>
                <a:gd name="connsiteX404" fmla="*/ 864978 w 5994195"/>
                <a:gd name="connsiteY404" fmla="*/ 1362277 h 2070731"/>
                <a:gd name="connsiteX405" fmla="*/ 832027 w 5994195"/>
                <a:gd name="connsiteY405" fmla="*/ 1345801 h 2070731"/>
                <a:gd name="connsiteX406" fmla="*/ 799076 w 5994195"/>
                <a:gd name="connsiteY406" fmla="*/ 1337563 h 2070731"/>
                <a:gd name="connsiteX407" fmla="*/ 774362 w 5994195"/>
                <a:gd name="connsiteY407" fmla="*/ 1329325 h 2070731"/>
                <a:gd name="connsiteX408" fmla="*/ 733173 w 5994195"/>
                <a:gd name="connsiteY408" fmla="*/ 1321088 h 2070731"/>
                <a:gd name="connsiteX409" fmla="*/ 683746 w 5994195"/>
                <a:gd name="connsiteY409" fmla="*/ 1304612 h 2070731"/>
                <a:gd name="connsiteX410" fmla="*/ 634319 w 5994195"/>
                <a:gd name="connsiteY410" fmla="*/ 1288136 h 2070731"/>
                <a:gd name="connsiteX411" fmla="*/ 609605 w 5994195"/>
                <a:gd name="connsiteY411" fmla="*/ 1279898 h 2070731"/>
                <a:gd name="connsiteX412" fmla="*/ 551941 w 5994195"/>
                <a:gd name="connsiteY412" fmla="*/ 1271661 h 2070731"/>
                <a:gd name="connsiteX413" fmla="*/ 502513 w 5994195"/>
                <a:gd name="connsiteY413" fmla="*/ 1255185 h 2070731"/>
                <a:gd name="connsiteX414" fmla="*/ 477800 w 5994195"/>
                <a:gd name="connsiteY414" fmla="*/ 1246947 h 2070731"/>
                <a:gd name="connsiteX415" fmla="*/ 436611 w 5994195"/>
                <a:gd name="connsiteY415" fmla="*/ 1230471 h 2070731"/>
                <a:gd name="connsiteX416" fmla="*/ 395422 w 5994195"/>
                <a:gd name="connsiteY416" fmla="*/ 1222234 h 2070731"/>
                <a:gd name="connsiteX417" fmla="*/ 370708 w 5994195"/>
                <a:gd name="connsiteY417" fmla="*/ 1213996 h 2070731"/>
                <a:gd name="connsiteX418" fmla="*/ 337757 w 5994195"/>
                <a:gd name="connsiteY418" fmla="*/ 1205758 h 2070731"/>
                <a:gd name="connsiteX419" fmla="*/ 288330 w 5994195"/>
                <a:gd name="connsiteY419" fmla="*/ 1189282 h 2070731"/>
                <a:gd name="connsiteX420" fmla="*/ 247141 w 5994195"/>
                <a:gd name="connsiteY420" fmla="*/ 1181044 h 2070731"/>
                <a:gd name="connsiteX421" fmla="*/ 181238 w 5994195"/>
                <a:gd name="connsiteY421" fmla="*/ 1164569 h 2070731"/>
                <a:gd name="connsiteX422" fmla="*/ 82384 w 5994195"/>
                <a:gd name="connsiteY422" fmla="*/ 1156331 h 2070731"/>
                <a:gd name="connsiteX423" fmla="*/ 32957 w 5994195"/>
                <a:gd name="connsiteY423" fmla="*/ 1139855 h 2070731"/>
                <a:gd name="connsiteX424" fmla="*/ 82384 w 5994195"/>
                <a:gd name="connsiteY424" fmla="*/ 1123380 h 2070731"/>
                <a:gd name="connsiteX425" fmla="*/ 778786 w 5994195"/>
                <a:gd name="connsiteY425" fmla="*/ 1284475 h 2070731"/>
                <a:gd name="connsiteX426" fmla="*/ 41195 w 5994195"/>
                <a:gd name="connsiteY426" fmla="*/ 1049239 h 2070731"/>
                <a:gd name="connsiteX427" fmla="*/ 637370 w 5994195"/>
                <a:gd name="connsiteY427" fmla="*/ 1216894 h 2070731"/>
                <a:gd name="connsiteX428" fmla="*/ 5 w 5994195"/>
                <a:gd name="connsiteY428" fmla="*/ 975098 h 2070731"/>
                <a:gd name="connsiteX429" fmla="*/ 24719 w 5994195"/>
                <a:gd name="connsiteY429" fmla="*/ 933909 h 207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</a:cxnLst>
              <a:rect l="l" t="t" r="r" b="b"/>
              <a:pathLst>
                <a:path w="5994195" h="2070731">
                  <a:moveTo>
                    <a:pt x="24719" y="933909"/>
                  </a:moveTo>
                  <a:cubicBezTo>
                    <a:pt x="35703" y="933909"/>
                    <a:pt x="50729" y="964267"/>
                    <a:pt x="65908" y="975098"/>
                  </a:cubicBezTo>
                  <a:cubicBezTo>
                    <a:pt x="81087" y="985929"/>
                    <a:pt x="98770" y="991243"/>
                    <a:pt x="115792" y="998896"/>
                  </a:cubicBezTo>
                  <a:cubicBezTo>
                    <a:pt x="132814" y="1006549"/>
                    <a:pt x="153804" y="1015487"/>
                    <a:pt x="168042" y="1021017"/>
                  </a:cubicBezTo>
                  <a:cubicBezTo>
                    <a:pt x="182280" y="1026547"/>
                    <a:pt x="163135" y="1020903"/>
                    <a:pt x="201222" y="1032077"/>
                  </a:cubicBezTo>
                  <a:cubicBezTo>
                    <a:pt x="239309" y="1043251"/>
                    <a:pt x="251120" y="1048325"/>
                    <a:pt x="396566" y="1088064"/>
                  </a:cubicBezTo>
                  <a:cubicBezTo>
                    <a:pt x="584084" y="1126946"/>
                    <a:pt x="561145" y="1104653"/>
                    <a:pt x="601826" y="1110183"/>
                  </a:cubicBezTo>
                  <a:cubicBezTo>
                    <a:pt x="642507" y="1115713"/>
                    <a:pt x="632489" y="1121791"/>
                    <a:pt x="640650" y="1121244"/>
                  </a:cubicBezTo>
                  <a:cubicBezTo>
                    <a:pt x="648812" y="1120698"/>
                    <a:pt x="640866" y="1106548"/>
                    <a:pt x="650795" y="1106904"/>
                  </a:cubicBezTo>
                  <a:cubicBezTo>
                    <a:pt x="660724" y="1107260"/>
                    <a:pt x="700222" y="1123380"/>
                    <a:pt x="700222" y="1123380"/>
                  </a:cubicBezTo>
                  <a:cubicBezTo>
                    <a:pt x="711206" y="1117888"/>
                    <a:pt x="722643" y="1113222"/>
                    <a:pt x="733173" y="1106904"/>
                  </a:cubicBezTo>
                  <a:cubicBezTo>
                    <a:pt x="750152" y="1096716"/>
                    <a:pt x="782600" y="1073953"/>
                    <a:pt x="782600" y="1073953"/>
                  </a:cubicBezTo>
                  <a:cubicBezTo>
                    <a:pt x="788092" y="1065715"/>
                    <a:pt x="795055" y="1058287"/>
                    <a:pt x="799076" y="1049239"/>
                  </a:cubicBezTo>
                  <a:cubicBezTo>
                    <a:pt x="806129" y="1033369"/>
                    <a:pt x="815551" y="999812"/>
                    <a:pt x="815551" y="999812"/>
                  </a:cubicBezTo>
                  <a:cubicBezTo>
                    <a:pt x="812805" y="961369"/>
                    <a:pt x="819501" y="921045"/>
                    <a:pt x="807313" y="884482"/>
                  </a:cubicBezTo>
                  <a:cubicBezTo>
                    <a:pt x="803733" y="873741"/>
                    <a:pt x="784768" y="880704"/>
                    <a:pt x="774362" y="876244"/>
                  </a:cubicBezTo>
                  <a:cubicBezTo>
                    <a:pt x="662580" y="828338"/>
                    <a:pt x="829072" y="886243"/>
                    <a:pt x="724935" y="851531"/>
                  </a:cubicBezTo>
                  <a:cubicBezTo>
                    <a:pt x="652519" y="803252"/>
                    <a:pt x="766690" y="880399"/>
                    <a:pt x="659032" y="802104"/>
                  </a:cubicBezTo>
                  <a:cubicBezTo>
                    <a:pt x="643018" y="790458"/>
                    <a:pt x="626081" y="780137"/>
                    <a:pt x="609605" y="769153"/>
                  </a:cubicBezTo>
                  <a:lnTo>
                    <a:pt x="560178" y="736201"/>
                  </a:lnTo>
                  <a:cubicBezTo>
                    <a:pt x="543702" y="730709"/>
                    <a:pt x="525201" y="729358"/>
                    <a:pt x="510751" y="719725"/>
                  </a:cubicBezTo>
                  <a:cubicBezTo>
                    <a:pt x="478813" y="698433"/>
                    <a:pt x="495430" y="706381"/>
                    <a:pt x="461324" y="695012"/>
                  </a:cubicBezTo>
                  <a:lnTo>
                    <a:pt x="387184" y="645585"/>
                  </a:lnTo>
                  <a:lnTo>
                    <a:pt x="362470" y="629109"/>
                  </a:lnTo>
                  <a:cubicBezTo>
                    <a:pt x="332266" y="583802"/>
                    <a:pt x="362470" y="622244"/>
                    <a:pt x="321281" y="587920"/>
                  </a:cubicBezTo>
                  <a:cubicBezTo>
                    <a:pt x="312331" y="580462"/>
                    <a:pt x="305764" y="570359"/>
                    <a:pt x="296568" y="563207"/>
                  </a:cubicBezTo>
                  <a:cubicBezTo>
                    <a:pt x="280938" y="551050"/>
                    <a:pt x="263617" y="541239"/>
                    <a:pt x="247141" y="530255"/>
                  </a:cubicBezTo>
                  <a:cubicBezTo>
                    <a:pt x="212217" y="506972"/>
                    <a:pt x="231273" y="518203"/>
                    <a:pt x="189476" y="497304"/>
                  </a:cubicBezTo>
                  <a:cubicBezTo>
                    <a:pt x="186730" y="489066"/>
                    <a:pt x="172723" y="474293"/>
                    <a:pt x="181238" y="472590"/>
                  </a:cubicBezTo>
                  <a:cubicBezTo>
                    <a:pt x="198268" y="469184"/>
                    <a:pt x="214189" y="483574"/>
                    <a:pt x="230665" y="489066"/>
                  </a:cubicBezTo>
                  <a:cubicBezTo>
                    <a:pt x="264770" y="500435"/>
                    <a:pt x="248154" y="492488"/>
                    <a:pt x="280092" y="513780"/>
                  </a:cubicBezTo>
                  <a:cubicBezTo>
                    <a:pt x="291076" y="511034"/>
                    <a:pt x="307218" y="515250"/>
                    <a:pt x="313043" y="505542"/>
                  </a:cubicBezTo>
                  <a:cubicBezTo>
                    <a:pt x="318868" y="495833"/>
                    <a:pt x="307915" y="483476"/>
                    <a:pt x="304805" y="472590"/>
                  </a:cubicBezTo>
                  <a:cubicBezTo>
                    <a:pt x="293930" y="434526"/>
                    <a:pt x="293122" y="442709"/>
                    <a:pt x="263616" y="398450"/>
                  </a:cubicBezTo>
                  <a:cubicBezTo>
                    <a:pt x="258124" y="390212"/>
                    <a:pt x="256534" y="376867"/>
                    <a:pt x="247141" y="373736"/>
                  </a:cubicBezTo>
                  <a:cubicBezTo>
                    <a:pt x="213034" y="362367"/>
                    <a:pt x="229652" y="370315"/>
                    <a:pt x="197713" y="349023"/>
                  </a:cubicBezTo>
                  <a:cubicBezTo>
                    <a:pt x="192221" y="340785"/>
                    <a:pt x="179296" y="334017"/>
                    <a:pt x="181238" y="324309"/>
                  </a:cubicBezTo>
                  <a:cubicBezTo>
                    <a:pt x="188991" y="285545"/>
                    <a:pt x="222912" y="319140"/>
                    <a:pt x="230665" y="324309"/>
                  </a:cubicBezTo>
                  <a:cubicBezTo>
                    <a:pt x="246703" y="372422"/>
                    <a:pt x="226354" y="328236"/>
                    <a:pt x="263616" y="365498"/>
                  </a:cubicBezTo>
                  <a:cubicBezTo>
                    <a:pt x="291043" y="392925"/>
                    <a:pt x="271581" y="384776"/>
                    <a:pt x="288330" y="414925"/>
                  </a:cubicBezTo>
                  <a:cubicBezTo>
                    <a:pt x="297946" y="432235"/>
                    <a:pt x="310297" y="447877"/>
                    <a:pt x="321281" y="464353"/>
                  </a:cubicBezTo>
                  <a:lnTo>
                    <a:pt x="337757" y="489066"/>
                  </a:lnTo>
                  <a:cubicBezTo>
                    <a:pt x="364689" y="569863"/>
                    <a:pt x="321025" y="455730"/>
                    <a:pt x="370708" y="530255"/>
                  </a:cubicBezTo>
                  <a:cubicBezTo>
                    <a:pt x="376988" y="539676"/>
                    <a:pt x="375836" y="552321"/>
                    <a:pt x="378946" y="563207"/>
                  </a:cubicBezTo>
                  <a:cubicBezTo>
                    <a:pt x="384305" y="581965"/>
                    <a:pt x="389220" y="598195"/>
                    <a:pt x="403659" y="612634"/>
                  </a:cubicBezTo>
                  <a:cubicBezTo>
                    <a:pt x="410660" y="619635"/>
                    <a:pt x="420135" y="623617"/>
                    <a:pt x="428373" y="629109"/>
                  </a:cubicBezTo>
                  <a:cubicBezTo>
                    <a:pt x="435073" y="649208"/>
                    <a:pt x="437118" y="662568"/>
                    <a:pt x="453086" y="678536"/>
                  </a:cubicBezTo>
                  <a:cubicBezTo>
                    <a:pt x="460087" y="685537"/>
                    <a:pt x="470194" y="688674"/>
                    <a:pt x="477800" y="695012"/>
                  </a:cubicBezTo>
                  <a:cubicBezTo>
                    <a:pt x="486750" y="702470"/>
                    <a:pt x="493317" y="712573"/>
                    <a:pt x="502513" y="719725"/>
                  </a:cubicBezTo>
                  <a:cubicBezTo>
                    <a:pt x="518144" y="731882"/>
                    <a:pt x="535465" y="741693"/>
                    <a:pt x="551941" y="752677"/>
                  </a:cubicBezTo>
                  <a:lnTo>
                    <a:pt x="601368" y="785628"/>
                  </a:lnTo>
                  <a:cubicBezTo>
                    <a:pt x="609606" y="791120"/>
                    <a:pt x="619080" y="795103"/>
                    <a:pt x="626081" y="802104"/>
                  </a:cubicBezTo>
                  <a:cubicBezTo>
                    <a:pt x="634319" y="810342"/>
                    <a:pt x="641845" y="819359"/>
                    <a:pt x="650795" y="826817"/>
                  </a:cubicBezTo>
                  <a:cubicBezTo>
                    <a:pt x="676906" y="848576"/>
                    <a:pt x="689011" y="847794"/>
                    <a:pt x="724935" y="859769"/>
                  </a:cubicBezTo>
                  <a:lnTo>
                    <a:pt x="749649" y="868007"/>
                  </a:lnTo>
                  <a:lnTo>
                    <a:pt x="774362" y="876244"/>
                  </a:lnTo>
                  <a:cubicBezTo>
                    <a:pt x="777646" y="878434"/>
                    <a:pt x="814814" y="906343"/>
                    <a:pt x="823789" y="900958"/>
                  </a:cubicBezTo>
                  <a:cubicBezTo>
                    <a:pt x="834319" y="894640"/>
                    <a:pt x="834773" y="878991"/>
                    <a:pt x="840265" y="868007"/>
                  </a:cubicBezTo>
                  <a:cubicBezTo>
                    <a:pt x="834838" y="851726"/>
                    <a:pt x="830069" y="830195"/>
                    <a:pt x="815551" y="818580"/>
                  </a:cubicBezTo>
                  <a:cubicBezTo>
                    <a:pt x="808770" y="813156"/>
                    <a:pt x="799076" y="813088"/>
                    <a:pt x="790838" y="810342"/>
                  </a:cubicBezTo>
                  <a:cubicBezTo>
                    <a:pt x="771518" y="752383"/>
                    <a:pt x="800547" y="820051"/>
                    <a:pt x="749649" y="769153"/>
                  </a:cubicBezTo>
                  <a:cubicBezTo>
                    <a:pt x="743509" y="763013"/>
                    <a:pt x="745294" y="752206"/>
                    <a:pt x="741411" y="744439"/>
                  </a:cubicBezTo>
                  <a:cubicBezTo>
                    <a:pt x="736983" y="735583"/>
                    <a:pt x="728956" y="728772"/>
                    <a:pt x="724935" y="719725"/>
                  </a:cubicBezTo>
                  <a:cubicBezTo>
                    <a:pt x="717882" y="703855"/>
                    <a:pt x="713951" y="686774"/>
                    <a:pt x="708459" y="670298"/>
                  </a:cubicBezTo>
                  <a:cubicBezTo>
                    <a:pt x="699874" y="644543"/>
                    <a:pt x="691554" y="612348"/>
                    <a:pt x="667270" y="596158"/>
                  </a:cubicBezTo>
                  <a:lnTo>
                    <a:pt x="642557" y="579682"/>
                  </a:lnTo>
                  <a:cubicBezTo>
                    <a:pt x="583677" y="491366"/>
                    <a:pt x="675374" y="625406"/>
                    <a:pt x="601368" y="530255"/>
                  </a:cubicBezTo>
                  <a:cubicBezTo>
                    <a:pt x="589211" y="514625"/>
                    <a:pt x="579400" y="497304"/>
                    <a:pt x="568416" y="480828"/>
                  </a:cubicBezTo>
                  <a:cubicBezTo>
                    <a:pt x="568415" y="480827"/>
                    <a:pt x="535466" y="431401"/>
                    <a:pt x="535465" y="431401"/>
                  </a:cubicBezTo>
                  <a:cubicBezTo>
                    <a:pt x="524481" y="425909"/>
                    <a:pt x="513043" y="421243"/>
                    <a:pt x="502513" y="414925"/>
                  </a:cubicBezTo>
                  <a:cubicBezTo>
                    <a:pt x="485534" y="404737"/>
                    <a:pt x="453086" y="381974"/>
                    <a:pt x="453086" y="381974"/>
                  </a:cubicBezTo>
                  <a:cubicBezTo>
                    <a:pt x="447594" y="373736"/>
                    <a:pt x="443612" y="364262"/>
                    <a:pt x="436611" y="357261"/>
                  </a:cubicBezTo>
                  <a:cubicBezTo>
                    <a:pt x="429610" y="350260"/>
                    <a:pt x="418082" y="348516"/>
                    <a:pt x="411897" y="340785"/>
                  </a:cubicBezTo>
                  <a:cubicBezTo>
                    <a:pt x="406472" y="334004"/>
                    <a:pt x="409799" y="322211"/>
                    <a:pt x="403659" y="316071"/>
                  </a:cubicBezTo>
                  <a:cubicBezTo>
                    <a:pt x="389657" y="302069"/>
                    <a:pt x="370708" y="294104"/>
                    <a:pt x="354232" y="283120"/>
                  </a:cubicBezTo>
                  <a:lnTo>
                    <a:pt x="329519" y="266644"/>
                  </a:lnTo>
                  <a:cubicBezTo>
                    <a:pt x="326773" y="258406"/>
                    <a:pt x="313514" y="245814"/>
                    <a:pt x="321281" y="241931"/>
                  </a:cubicBezTo>
                  <a:cubicBezTo>
                    <a:pt x="329233" y="237955"/>
                    <a:pt x="375081" y="254373"/>
                    <a:pt x="387184" y="258407"/>
                  </a:cubicBezTo>
                  <a:cubicBezTo>
                    <a:pt x="410753" y="329112"/>
                    <a:pt x="374665" y="216567"/>
                    <a:pt x="403659" y="332547"/>
                  </a:cubicBezTo>
                  <a:cubicBezTo>
                    <a:pt x="407871" y="349395"/>
                    <a:pt x="420135" y="381974"/>
                    <a:pt x="420135" y="381974"/>
                  </a:cubicBezTo>
                  <a:cubicBezTo>
                    <a:pt x="433865" y="379228"/>
                    <a:pt x="455808" y="386605"/>
                    <a:pt x="461324" y="373736"/>
                  </a:cubicBezTo>
                  <a:cubicBezTo>
                    <a:pt x="468165" y="357773"/>
                    <a:pt x="450341" y="340785"/>
                    <a:pt x="444849" y="324309"/>
                  </a:cubicBezTo>
                  <a:cubicBezTo>
                    <a:pt x="417154" y="241222"/>
                    <a:pt x="459419" y="370129"/>
                    <a:pt x="428373" y="266644"/>
                  </a:cubicBezTo>
                  <a:cubicBezTo>
                    <a:pt x="423383" y="250010"/>
                    <a:pt x="421530" y="231667"/>
                    <a:pt x="411897" y="217217"/>
                  </a:cubicBezTo>
                  <a:lnTo>
                    <a:pt x="395422" y="192504"/>
                  </a:lnTo>
                  <a:cubicBezTo>
                    <a:pt x="400914" y="208980"/>
                    <a:pt x="397447" y="232298"/>
                    <a:pt x="411897" y="241931"/>
                  </a:cubicBezTo>
                  <a:cubicBezTo>
                    <a:pt x="446304" y="264869"/>
                    <a:pt x="429610" y="251406"/>
                    <a:pt x="461324" y="283120"/>
                  </a:cubicBezTo>
                  <a:cubicBezTo>
                    <a:pt x="476570" y="237384"/>
                    <a:pt x="479372" y="239983"/>
                    <a:pt x="461324" y="167790"/>
                  </a:cubicBezTo>
                  <a:cubicBezTo>
                    <a:pt x="459218" y="159366"/>
                    <a:pt x="455832" y="184266"/>
                    <a:pt x="453086" y="192504"/>
                  </a:cubicBezTo>
                  <a:cubicBezTo>
                    <a:pt x="468170" y="403676"/>
                    <a:pt x="438367" y="253683"/>
                    <a:pt x="477800" y="332547"/>
                  </a:cubicBezTo>
                  <a:cubicBezTo>
                    <a:pt x="481683" y="340314"/>
                    <a:pt x="481821" y="349670"/>
                    <a:pt x="486038" y="357261"/>
                  </a:cubicBezTo>
                  <a:cubicBezTo>
                    <a:pt x="486049" y="357281"/>
                    <a:pt x="527221" y="419035"/>
                    <a:pt x="535465" y="431401"/>
                  </a:cubicBezTo>
                  <a:lnTo>
                    <a:pt x="551941" y="456115"/>
                  </a:lnTo>
                  <a:cubicBezTo>
                    <a:pt x="567976" y="504225"/>
                    <a:pt x="547631" y="460044"/>
                    <a:pt x="584892" y="497304"/>
                  </a:cubicBezTo>
                  <a:cubicBezTo>
                    <a:pt x="591893" y="504305"/>
                    <a:pt x="595030" y="514411"/>
                    <a:pt x="601368" y="522017"/>
                  </a:cubicBezTo>
                  <a:cubicBezTo>
                    <a:pt x="608826" y="530967"/>
                    <a:pt x="618929" y="537535"/>
                    <a:pt x="626081" y="546731"/>
                  </a:cubicBezTo>
                  <a:cubicBezTo>
                    <a:pt x="638238" y="562361"/>
                    <a:pt x="648048" y="579682"/>
                    <a:pt x="659032" y="596158"/>
                  </a:cubicBezTo>
                  <a:lnTo>
                    <a:pt x="675508" y="620871"/>
                  </a:lnTo>
                  <a:cubicBezTo>
                    <a:pt x="684092" y="646624"/>
                    <a:pt x="692418" y="678826"/>
                    <a:pt x="716697" y="695012"/>
                  </a:cubicBezTo>
                  <a:lnTo>
                    <a:pt x="741411" y="711488"/>
                  </a:lnTo>
                  <a:cubicBezTo>
                    <a:pt x="752395" y="727964"/>
                    <a:pt x="757886" y="749931"/>
                    <a:pt x="774362" y="760915"/>
                  </a:cubicBezTo>
                  <a:lnTo>
                    <a:pt x="823789" y="793866"/>
                  </a:lnTo>
                  <a:cubicBezTo>
                    <a:pt x="829281" y="802104"/>
                    <a:pt x="833264" y="811579"/>
                    <a:pt x="840265" y="818580"/>
                  </a:cubicBezTo>
                  <a:cubicBezTo>
                    <a:pt x="856233" y="834548"/>
                    <a:pt x="869593" y="836593"/>
                    <a:pt x="889692" y="843293"/>
                  </a:cubicBezTo>
                  <a:cubicBezTo>
                    <a:pt x="911660" y="840547"/>
                    <a:pt x="934236" y="840880"/>
                    <a:pt x="955595" y="835055"/>
                  </a:cubicBezTo>
                  <a:cubicBezTo>
                    <a:pt x="965147" y="832450"/>
                    <a:pt x="971712" y="823492"/>
                    <a:pt x="980308" y="818580"/>
                  </a:cubicBezTo>
                  <a:cubicBezTo>
                    <a:pt x="990970" y="812487"/>
                    <a:pt x="1002275" y="807596"/>
                    <a:pt x="1013259" y="802104"/>
                  </a:cubicBezTo>
                  <a:cubicBezTo>
                    <a:pt x="1031811" y="746448"/>
                    <a:pt x="1006082" y="806776"/>
                    <a:pt x="1046211" y="760915"/>
                  </a:cubicBezTo>
                  <a:cubicBezTo>
                    <a:pt x="1059250" y="746013"/>
                    <a:pt x="1068178" y="727964"/>
                    <a:pt x="1079162" y="711488"/>
                  </a:cubicBezTo>
                  <a:lnTo>
                    <a:pt x="1095638" y="686774"/>
                  </a:lnTo>
                  <a:cubicBezTo>
                    <a:pt x="1098384" y="667552"/>
                    <a:pt x="1103876" y="648526"/>
                    <a:pt x="1103876" y="629109"/>
                  </a:cubicBezTo>
                  <a:cubicBezTo>
                    <a:pt x="1103876" y="583771"/>
                    <a:pt x="1095895" y="588949"/>
                    <a:pt x="1087400" y="554969"/>
                  </a:cubicBezTo>
                  <a:cubicBezTo>
                    <a:pt x="1084004" y="541385"/>
                    <a:pt x="1081870" y="527942"/>
                    <a:pt x="1079162" y="513780"/>
                  </a:cubicBezTo>
                  <a:cubicBezTo>
                    <a:pt x="1076454" y="499618"/>
                    <a:pt x="1076645" y="486474"/>
                    <a:pt x="1071153" y="469998"/>
                  </a:cubicBezTo>
                  <a:cubicBezTo>
                    <a:pt x="1059000" y="463641"/>
                    <a:pt x="1059979" y="452937"/>
                    <a:pt x="1054449" y="439639"/>
                  </a:cubicBezTo>
                  <a:cubicBezTo>
                    <a:pt x="1048919" y="426341"/>
                    <a:pt x="1043465" y="406688"/>
                    <a:pt x="1037973" y="390212"/>
                  </a:cubicBezTo>
                  <a:cubicBezTo>
                    <a:pt x="1035227" y="381974"/>
                    <a:pt x="1034552" y="372723"/>
                    <a:pt x="1029735" y="365498"/>
                  </a:cubicBezTo>
                  <a:cubicBezTo>
                    <a:pt x="1018751" y="349022"/>
                    <a:pt x="1010786" y="330073"/>
                    <a:pt x="996784" y="316071"/>
                  </a:cubicBezTo>
                  <a:cubicBezTo>
                    <a:pt x="980308" y="299595"/>
                    <a:pt x="960282" y="286031"/>
                    <a:pt x="947357" y="266644"/>
                  </a:cubicBezTo>
                  <a:cubicBezTo>
                    <a:pt x="936373" y="250168"/>
                    <a:pt x="933190" y="223479"/>
                    <a:pt x="914405" y="217217"/>
                  </a:cubicBezTo>
                  <a:lnTo>
                    <a:pt x="864978" y="200742"/>
                  </a:lnTo>
                  <a:cubicBezTo>
                    <a:pt x="856740" y="197996"/>
                    <a:pt x="847490" y="197321"/>
                    <a:pt x="840265" y="192504"/>
                  </a:cubicBezTo>
                  <a:cubicBezTo>
                    <a:pt x="832027" y="187012"/>
                    <a:pt x="824599" y="180049"/>
                    <a:pt x="815551" y="176028"/>
                  </a:cubicBezTo>
                  <a:cubicBezTo>
                    <a:pt x="799681" y="168975"/>
                    <a:pt x="766124" y="159553"/>
                    <a:pt x="766124" y="159553"/>
                  </a:cubicBezTo>
                  <a:cubicBezTo>
                    <a:pt x="757886" y="154061"/>
                    <a:pt x="750458" y="147098"/>
                    <a:pt x="741411" y="143077"/>
                  </a:cubicBezTo>
                  <a:cubicBezTo>
                    <a:pt x="725541" y="136023"/>
                    <a:pt x="691984" y="126601"/>
                    <a:pt x="691984" y="126601"/>
                  </a:cubicBezTo>
                  <a:cubicBezTo>
                    <a:pt x="700222" y="123855"/>
                    <a:pt x="708067" y="117404"/>
                    <a:pt x="716697" y="118363"/>
                  </a:cubicBezTo>
                  <a:cubicBezTo>
                    <a:pt x="751988" y="122284"/>
                    <a:pt x="765087" y="134148"/>
                    <a:pt x="790838" y="151315"/>
                  </a:cubicBezTo>
                  <a:cubicBezTo>
                    <a:pt x="788092" y="137585"/>
                    <a:pt x="784902" y="123936"/>
                    <a:pt x="782600" y="110125"/>
                  </a:cubicBezTo>
                  <a:cubicBezTo>
                    <a:pt x="779408" y="90973"/>
                    <a:pt x="778170" y="71500"/>
                    <a:pt x="774362" y="52461"/>
                  </a:cubicBezTo>
                  <a:cubicBezTo>
                    <a:pt x="772659" y="43946"/>
                    <a:pt x="766124" y="19063"/>
                    <a:pt x="766124" y="27747"/>
                  </a:cubicBezTo>
                  <a:cubicBezTo>
                    <a:pt x="766124" y="47628"/>
                    <a:pt x="776100" y="74149"/>
                    <a:pt x="782600" y="93650"/>
                  </a:cubicBezTo>
                  <a:cubicBezTo>
                    <a:pt x="871819" y="85401"/>
                    <a:pt x="817918" y="99491"/>
                    <a:pt x="832027" y="52461"/>
                  </a:cubicBezTo>
                  <a:cubicBezTo>
                    <a:pt x="837017" y="35827"/>
                    <a:pt x="856270" y="-12499"/>
                    <a:pt x="848503" y="3034"/>
                  </a:cubicBezTo>
                  <a:cubicBezTo>
                    <a:pt x="843011" y="14018"/>
                    <a:pt x="836578" y="20374"/>
                    <a:pt x="832027" y="35985"/>
                  </a:cubicBezTo>
                  <a:cubicBezTo>
                    <a:pt x="827476" y="51596"/>
                    <a:pt x="821196" y="96701"/>
                    <a:pt x="821196" y="96701"/>
                  </a:cubicBezTo>
                  <a:cubicBezTo>
                    <a:pt x="823942" y="118669"/>
                    <a:pt x="813632" y="140764"/>
                    <a:pt x="823789" y="151315"/>
                  </a:cubicBezTo>
                  <a:cubicBezTo>
                    <a:pt x="833947" y="161867"/>
                    <a:pt x="873713" y="167735"/>
                    <a:pt x="882141" y="160010"/>
                  </a:cubicBezTo>
                  <a:cubicBezTo>
                    <a:pt x="890570" y="152285"/>
                    <a:pt x="874589" y="123665"/>
                    <a:pt x="874360" y="104965"/>
                  </a:cubicBezTo>
                  <a:cubicBezTo>
                    <a:pt x="874131" y="86265"/>
                    <a:pt x="865271" y="38709"/>
                    <a:pt x="880768" y="47807"/>
                  </a:cubicBezTo>
                  <a:cubicBezTo>
                    <a:pt x="901500" y="91715"/>
                    <a:pt x="926648" y="135437"/>
                    <a:pt x="939119" y="159553"/>
                  </a:cubicBezTo>
                  <a:cubicBezTo>
                    <a:pt x="951590" y="183669"/>
                    <a:pt x="949502" y="181842"/>
                    <a:pt x="955595" y="192504"/>
                  </a:cubicBezTo>
                  <a:cubicBezTo>
                    <a:pt x="960507" y="201100"/>
                    <a:pt x="966731" y="208000"/>
                    <a:pt x="972070" y="217217"/>
                  </a:cubicBezTo>
                  <a:cubicBezTo>
                    <a:pt x="977409" y="226434"/>
                    <a:pt x="982291" y="238587"/>
                    <a:pt x="987630" y="247804"/>
                  </a:cubicBezTo>
                  <a:cubicBezTo>
                    <a:pt x="992969" y="257021"/>
                    <a:pt x="996733" y="262513"/>
                    <a:pt x="1004107" y="272518"/>
                  </a:cubicBezTo>
                  <a:cubicBezTo>
                    <a:pt x="1011481" y="282523"/>
                    <a:pt x="1019757" y="285472"/>
                    <a:pt x="1031872" y="307834"/>
                  </a:cubicBezTo>
                  <a:cubicBezTo>
                    <a:pt x="1043987" y="330196"/>
                    <a:pt x="1067302" y="384996"/>
                    <a:pt x="1076798" y="406688"/>
                  </a:cubicBezTo>
                  <a:cubicBezTo>
                    <a:pt x="1086294" y="428380"/>
                    <a:pt x="1080611" y="421511"/>
                    <a:pt x="1088849" y="437987"/>
                  </a:cubicBezTo>
                  <a:cubicBezTo>
                    <a:pt x="1097087" y="454463"/>
                    <a:pt x="1106863" y="490164"/>
                    <a:pt x="1112113" y="505542"/>
                  </a:cubicBezTo>
                  <a:cubicBezTo>
                    <a:pt x="1117363" y="520920"/>
                    <a:pt x="1117605" y="522017"/>
                    <a:pt x="1120351" y="530255"/>
                  </a:cubicBezTo>
                  <a:cubicBezTo>
                    <a:pt x="1123998" y="555787"/>
                    <a:pt x="1136827" y="641296"/>
                    <a:pt x="1136827" y="662061"/>
                  </a:cubicBezTo>
                  <a:cubicBezTo>
                    <a:pt x="1136827" y="714306"/>
                    <a:pt x="1133319" y="766549"/>
                    <a:pt x="1128589" y="818580"/>
                  </a:cubicBezTo>
                  <a:cubicBezTo>
                    <a:pt x="1126014" y="846903"/>
                    <a:pt x="1115140" y="842662"/>
                    <a:pt x="1103876" y="868007"/>
                  </a:cubicBezTo>
                  <a:cubicBezTo>
                    <a:pt x="1096823" y="883877"/>
                    <a:pt x="1087400" y="917434"/>
                    <a:pt x="1087400" y="917434"/>
                  </a:cubicBezTo>
                  <a:cubicBezTo>
                    <a:pt x="1128589" y="920180"/>
                    <a:pt x="1169940" y="921112"/>
                    <a:pt x="1210968" y="925671"/>
                  </a:cubicBezTo>
                  <a:cubicBezTo>
                    <a:pt x="1219598" y="926630"/>
                    <a:pt x="1226998" y="933909"/>
                    <a:pt x="1235681" y="933909"/>
                  </a:cubicBezTo>
                  <a:cubicBezTo>
                    <a:pt x="1263277" y="933909"/>
                    <a:pt x="1290600" y="928417"/>
                    <a:pt x="1318059" y="925671"/>
                  </a:cubicBezTo>
                  <a:cubicBezTo>
                    <a:pt x="1375399" y="906560"/>
                    <a:pt x="1303810" y="923676"/>
                    <a:pt x="1415312" y="907747"/>
                  </a:cubicBezTo>
                  <a:cubicBezTo>
                    <a:pt x="1426520" y="906146"/>
                    <a:pt x="1433123" y="906208"/>
                    <a:pt x="1458103" y="900958"/>
                  </a:cubicBezTo>
                  <a:cubicBezTo>
                    <a:pt x="1483083" y="895708"/>
                    <a:pt x="1549044" y="884319"/>
                    <a:pt x="1565195" y="876244"/>
                  </a:cubicBezTo>
                  <a:cubicBezTo>
                    <a:pt x="1576179" y="870752"/>
                    <a:pt x="1550448" y="861612"/>
                    <a:pt x="1598146" y="859769"/>
                  </a:cubicBezTo>
                  <a:cubicBezTo>
                    <a:pt x="1645844" y="857926"/>
                    <a:pt x="1814579" y="861065"/>
                    <a:pt x="1851382" y="865184"/>
                  </a:cubicBezTo>
                  <a:cubicBezTo>
                    <a:pt x="1888185" y="869303"/>
                    <a:pt x="1810372" y="879893"/>
                    <a:pt x="1818966" y="884482"/>
                  </a:cubicBezTo>
                  <a:cubicBezTo>
                    <a:pt x="1827560" y="889071"/>
                    <a:pt x="1904446" y="890991"/>
                    <a:pt x="1902946" y="892720"/>
                  </a:cubicBezTo>
                  <a:cubicBezTo>
                    <a:pt x="1901446" y="894449"/>
                    <a:pt x="1833701" y="894576"/>
                    <a:pt x="1809966" y="894856"/>
                  </a:cubicBezTo>
                  <a:cubicBezTo>
                    <a:pt x="1786231" y="895136"/>
                    <a:pt x="1789803" y="895770"/>
                    <a:pt x="1760538" y="894397"/>
                  </a:cubicBezTo>
                  <a:cubicBezTo>
                    <a:pt x="1731273" y="893024"/>
                    <a:pt x="1666935" y="886898"/>
                    <a:pt x="1634378" y="886619"/>
                  </a:cubicBezTo>
                  <a:cubicBezTo>
                    <a:pt x="1601821" y="886340"/>
                    <a:pt x="1579891" y="890457"/>
                    <a:pt x="1565195" y="892720"/>
                  </a:cubicBezTo>
                  <a:cubicBezTo>
                    <a:pt x="1550499" y="894983"/>
                    <a:pt x="1566808" y="895491"/>
                    <a:pt x="1546201" y="900195"/>
                  </a:cubicBezTo>
                  <a:cubicBezTo>
                    <a:pt x="1525594" y="904899"/>
                    <a:pt x="1464993" y="916315"/>
                    <a:pt x="1441551" y="920942"/>
                  </a:cubicBezTo>
                  <a:cubicBezTo>
                    <a:pt x="1418109" y="925570"/>
                    <a:pt x="1420296" y="925722"/>
                    <a:pt x="1405549" y="927960"/>
                  </a:cubicBezTo>
                  <a:cubicBezTo>
                    <a:pt x="1390802" y="930198"/>
                    <a:pt x="1369698" y="931228"/>
                    <a:pt x="1353070" y="934368"/>
                  </a:cubicBezTo>
                  <a:cubicBezTo>
                    <a:pt x="1336442" y="937508"/>
                    <a:pt x="1334954" y="945504"/>
                    <a:pt x="1305778" y="946800"/>
                  </a:cubicBezTo>
                  <a:cubicBezTo>
                    <a:pt x="1276602" y="948096"/>
                    <a:pt x="1207547" y="940177"/>
                    <a:pt x="1178016" y="942147"/>
                  </a:cubicBezTo>
                  <a:cubicBezTo>
                    <a:pt x="1148485" y="944117"/>
                    <a:pt x="1128589" y="958623"/>
                    <a:pt x="1128589" y="958623"/>
                  </a:cubicBezTo>
                  <a:cubicBezTo>
                    <a:pt x="1161540" y="961369"/>
                    <a:pt x="1195020" y="960376"/>
                    <a:pt x="1227443" y="966861"/>
                  </a:cubicBezTo>
                  <a:cubicBezTo>
                    <a:pt x="1237151" y="968803"/>
                    <a:pt x="1243302" y="978908"/>
                    <a:pt x="1252157" y="983336"/>
                  </a:cubicBezTo>
                  <a:cubicBezTo>
                    <a:pt x="1259924" y="987219"/>
                    <a:pt x="1269827" y="986591"/>
                    <a:pt x="1276870" y="991574"/>
                  </a:cubicBezTo>
                  <a:cubicBezTo>
                    <a:pt x="1283913" y="996557"/>
                    <a:pt x="1285366" y="1009215"/>
                    <a:pt x="1294414" y="1013236"/>
                  </a:cubicBezTo>
                  <a:cubicBezTo>
                    <a:pt x="1310284" y="1020289"/>
                    <a:pt x="1329222" y="1015779"/>
                    <a:pt x="1351011" y="1024525"/>
                  </a:cubicBezTo>
                  <a:cubicBezTo>
                    <a:pt x="1372800" y="1033271"/>
                    <a:pt x="1396153" y="1060882"/>
                    <a:pt x="1425151" y="1065715"/>
                  </a:cubicBezTo>
                  <a:cubicBezTo>
                    <a:pt x="1449678" y="1069803"/>
                    <a:pt x="1474578" y="1071207"/>
                    <a:pt x="1499292" y="1073953"/>
                  </a:cubicBezTo>
                  <a:cubicBezTo>
                    <a:pt x="1510276" y="1076699"/>
                    <a:pt x="1521141" y="1079970"/>
                    <a:pt x="1532243" y="1082190"/>
                  </a:cubicBezTo>
                  <a:cubicBezTo>
                    <a:pt x="1548622" y="1085466"/>
                    <a:pt x="1566135" y="1083487"/>
                    <a:pt x="1581670" y="1090428"/>
                  </a:cubicBezTo>
                  <a:cubicBezTo>
                    <a:pt x="1597205" y="1097369"/>
                    <a:pt x="1615957" y="1117367"/>
                    <a:pt x="1625453" y="1123838"/>
                  </a:cubicBezTo>
                  <a:cubicBezTo>
                    <a:pt x="1634949" y="1130309"/>
                    <a:pt x="1634250" y="1127448"/>
                    <a:pt x="1638649" y="1129253"/>
                  </a:cubicBezTo>
                  <a:cubicBezTo>
                    <a:pt x="1728609" y="1189225"/>
                    <a:pt x="1662866" y="1150902"/>
                    <a:pt x="1682202" y="1156788"/>
                  </a:cubicBezTo>
                  <a:cubicBezTo>
                    <a:pt x="1701538" y="1162674"/>
                    <a:pt x="1743681" y="1156331"/>
                    <a:pt x="1754665" y="1164569"/>
                  </a:cubicBezTo>
                  <a:cubicBezTo>
                    <a:pt x="1749173" y="1172807"/>
                    <a:pt x="1745920" y="1183097"/>
                    <a:pt x="1738189" y="1189282"/>
                  </a:cubicBezTo>
                  <a:cubicBezTo>
                    <a:pt x="1717210" y="1206065"/>
                    <a:pt x="1667249" y="1189815"/>
                    <a:pt x="1762903" y="1205758"/>
                  </a:cubicBezTo>
                  <a:cubicBezTo>
                    <a:pt x="1781484" y="1280085"/>
                    <a:pt x="1761349" y="1216523"/>
                    <a:pt x="1715154" y="1231920"/>
                  </a:cubicBezTo>
                  <a:cubicBezTo>
                    <a:pt x="1665500" y="1215371"/>
                    <a:pt x="1713756" y="1238951"/>
                    <a:pt x="1713476" y="1238709"/>
                  </a:cubicBezTo>
                  <a:cubicBezTo>
                    <a:pt x="1713196" y="1238468"/>
                    <a:pt x="1662130" y="1213358"/>
                    <a:pt x="1713476" y="1230471"/>
                  </a:cubicBezTo>
                  <a:cubicBezTo>
                    <a:pt x="1716222" y="1255185"/>
                    <a:pt x="1717932" y="1280035"/>
                    <a:pt x="1721713" y="1304612"/>
                  </a:cubicBezTo>
                  <a:cubicBezTo>
                    <a:pt x="1723434" y="1315802"/>
                    <a:pt x="1737957" y="1329557"/>
                    <a:pt x="1729951" y="1337563"/>
                  </a:cubicBezTo>
                  <a:cubicBezTo>
                    <a:pt x="1721945" y="1345569"/>
                    <a:pt x="1707984" y="1332071"/>
                    <a:pt x="1697000" y="1329325"/>
                  </a:cubicBezTo>
                  <a:lnTo>
                    <a:pt x="1680524" y="1279898"/>
                  </a:lnTo>
                  <a:cubicBezTo>
                    <a:pt x="1672739" y="1256543"/>
                    <a:pt x="1656955" y="1250430"/>
                    <a:pt x="1639335" y="1230471"/>
                  </a:cubicBezTo>
                  <a:cubicBezTo>
                    <a:pt x="1621715" y="1210512"/>
                    <a:pt x="1613248" y="1162891"/>
                    <a:pt x="1574805" y="1160145"/>
                  </a:cubicBezTo>
                  <a:cubicBezTo>
                    <a:pt x="1563821" y="1143669"/>
                    <a:pt x="1524691" y="1139500"/>
                    <a:pt x="1510809" y="1133296"/>
                  </a:cubicBezTo>
                  <a:cubicBezTo>
                    <a:pt x="1496927" y="1127092"/>
                    <a:pt x="1497867" y="1125448"/>
                    <a:pt x="1491511" y="1122922"/>
                  </a:cubicBezTo>
                  <a:cubicBezTo>
                    <a:pt x="1485155" y="1120397"/>
                    <a:pt x="1485028" y="1123635"/>
                    <a:pt x="1472671" y="1118143"/>
                  </a:cubicBezTo>
                  <a:cubicBezTo>
                    <a:pt x="1460314" y="1112651"/>
                    <a:pt x="1423537" y="1108624"/>
                    <a:pt x="1403260" y="1101259"/>
                  </a:cubicBezTo>
                  <a:cubicBezTo>
                    <a:pt x="1382983" y="1093894"/>
                    <a:pt x="1367957" y="1081250"/>
                    <a:pt x="1351011" y="1073953"/>
                  </a:cubicBezTo>
                  <a:cubicBezTo>
                    <a:pt x="1334065" y="1066656"/>
                    <a:pt x="1316034" y="1067110"/>
                    <a:pt x="1301584" y="1057477"/>
                  </a:cubicBezTo>
                  <a:cubicBezTo>
                    <a:pt x="1293346" y="1051985"/>
                    <a:pt x="1286551" y="1043076"/>
                    <a:pt x="1276870" y="1041001"/>
                  </a:cubicBezTo>
                  <a:cubicBezTo>
                    <a:pt x="1247213" y="1034646"/>
                    <a:pt x="1216459" y="1035509"/>
                    <a:pt x="1186254" y="1032763"/>
                  </a:cubicBezTo>
                  <a:cubicBezTo>
                    <a:pt x="1194492" y="1038255"/>
                    <a:pt x="1204448" y="1041788"/>
                    <a:pt x="1210968" y="1049239"/>
                  </a:cubicBezTo>
                  <a:cubicBezTo>
                    <a:pt x="1224007" y="1064141"/>
                    <a:pt x="1243919" y="1098666"/>
                    <a:pt x="1243919" y="1098666"/>
                  </a:cubicBezTo>
                  <a:lnTo>
                    <a:pt x="1276870" y="1197520"/>
                  </a:lnTo>
                  <a:cubicBezTo>
                    <a:pt x="1279616" y="1205758"/>
                    <a:pt x="1280291" y="1215009"/>
                    <a:pt x="1285108" y="1222234"/>
                  </a:cubicBezTo>
                  <a:lnTo>
                    <a:pt x="1301584" y="1246947"/>
                  </a:lnTo>
                  <a:cubicBezTo>
                    <a:pt x="1316083" y="1290445"/>
                    <a:pt x="1305006" y="1264438"/>
                    <a:pt x="1342773" y="1321088"/>
                  </a:cubicBezTo>
                  <a:cubicBezTo>
                    <a:pt x="1348265" y="1329326"/>
                    <a:pt x="1352248" y="1338800"/>
                    <a:pt x="1359249" y="1345801"/>
                  </a:cubicBezTo>
                  <a:cubicBezTo>
                    <a:pt x="1378726" y="1365279"/>
                    <a:pt x="1392253" y="1381137"/>
                    <a:pt x="1416913" y="1395228"/>
                  </a:cubicBezTo>
                  <a:cubicBezTo>
                    <a:pt x="1424453" y="1399536"/>
                    <a:pt x="1434036" y="1399249"/>
                    <a:pt x="1441627" y="1403466"/>
                  </a:cubicBezTo>
                  <a:cubicBezTo>
                    <a:pt x="1458936" y="1413082"/>
                    <a:pt x="1472269" y="1430155"/>
                    <a:pt x="1491054" y="1436417"/>
                  </a:cubicBezTo>
                  <a:cubicBezTo>
                    <a:pt x="1507530" y="1441909"/>
                    <a:pt x="1524948" y="1445126"/>
                    <a:pt x="1540481" y="1452893"/>
                  </a:cubicBezTo>
                  <a:cubicBezTo>
                    <a:pt x="1551465" y="1458385"/>
                    <a:pt x="1562770" y="1463276"/>
                    <a:pt x="1573432" y="1469369"/>
                  </a:cubicBezTo>
                  <a:cubicBezTo>
                    <a:pt x="1582028" y="1474281"/>
                    <a:pt x="1588876" y="1482368"/>
                    <a:pt x="1598146" y="1485844"/>
                  </a:cubicBezTo>
                  <a:cubicBezTo>
                    <a:pt x="1611256" y="1490760"/>
                    <a:pt x="1625751" y="1490686"/>
                    <a:pt x="1639335" y="1494082"/>
                  </a:cubicBezTo>
                  <a:cubicBezTo>
                    <a:pt x="1647759" y="1496188"/>
                    <a:pt x="1655811" y="1499574"/>
                    <a:pt x="1664049" y="1502320"/>
                  </a:cubicBezTo>
                  <a:cubicBezTo>
                    <a:pt x="1672287" y="1507812"/>
                    <a:pt x="1679715" y="1514775"/>
                    <a:pt x="1688762" y="1518796"/>
                  </a:cubicBezTo>
                  <a:cubicBezTo>
                    <a:pt x="1714544" y="1530255"/>
                    <a:pt x="1743758" y="1536663"/>
                    <a:pt x="1771141" y="1543509"/>
                  </a:cubicBezTo>
                  <a:cubicBezTo>
                    <a:pt x="1838543" y="1577211"/>
                    <a:pt x="1769752" y="1545793"/>
                    <a:pt x="1837043" y="1568223"/>
                  </a:cubicBezTo>
                  <a:cubicBezTo>
                    <a:pt x="1851071" y="1572899"/>
                    <a:pt x="1863886" y="1581112"/>
                    <a:pt x="1878232" y="1584698"/>
                  </a:cubicBezTo>
                  <a:cubicBezTo>
                    <a:pt x="1897069" y="1589407"/>
                    <a:pt x="1916675" y="1590190"/>
                    <a:pt x="1935897" y="1592936"/>
                  </a:cubicBezTo>
                  <a:cubicBezTo>
                    <a:pt x="1986127" y="1609679"/>
                    <a:pt x="1946462" y="1598376"/>
                    <a:pt x="2034751" y="1609412"/>
                  </a:cubicBezTo>
                  <a:cubicBezTo>
                    <a:pt x="2064993" y="1613192"/>
                    <a:pt x="2129405" y="1623894"/>
                    <a:pt x="2158319" y="1625888"/>
                  </a:cubicBezTo>
                  <a:cubicBezTo>
                    <a:pt x="2215912" y="1629860"/>
                    <a:pt x="2273648" y="1631379"/>
                    <a:pt x="2331313" y="1634125"/>
                  </a:cubicBezTo>
                  <a:cubicBezTo>
                    <a:pt x="2383486" y="1639617"/>
                    <a:pt x="2439123" y="1631117"/>
                    <a:pt x="2487832" y="1650601"/>
                  </a:cubicBezTo>
                  <a:cubicBezTo>
                    <a:pt x="2561148" y="1679927"/>
                    <a:pt x="2502171" y="1660751"/>
                    <a:pt x="2611400" y="1675315"/>
                  </a:cubicBezTo>
                  <a:cubicBezTo>
                    <a:pt x="2657391" y="1681447"/>
                    <a:pt x="2652588" y="1687671"/>
                    <a:pt x="2702016" y="1691790"/>
                  </a:cubicBezTo>
                  <a:cubicBezTo>
                    <a:pt x="2751348" y="1695901"/>
                    <a:pt x="2800797" y="1699428"/>
                    <a:pt x="2850297" y="1700028"/>
                  </a:cubicBezTo>
                  <a:lnTo>
                    <a:pt x="4061259" y="1708266"/>
                  </a:lnTo>
                  <a:cubicBezTo>
                    <a:pt x="4069497" y="1711012"/>
                    <a:pt x="4077313" y="1715870"/>
                    <a:pt x="4085973" y="1716504"/>
                  </a:cubicBezTo>
                  <a:cubicBezTo>
                    <a:pt x="4190185" y="1724129"/>
                    <a:pt x="4399011" y="1732980"/>
                    <a:pt x="4399011" y="1732980"/>
                  </a:cubicBezTo>
                  <a:lnTo>
                    <a:pt x="4876805" y="1724742"/>
                  </a:lnTo>
                  <a:cubicBezTo>
                    <a:pt x="4990507" y="1721584"/>
                    <a:pt x="4964111" y="1725846"/>
                    <a:pt x="5041562" y="1700028"/>
                  </a:cubicBezTo>
                  <a:cubicBezTo>
                    <a:pt x="5114111" y="1603300"/>
                    <a:pt x="5026293" y="1707361"/>
                    <a:pt x="5090989" y="1658839"/>
                  </a:cubicBezTo>
                  <a:cubicBezTo>
                    <a:pt x="5106522" y="1647189"/>
                    <a:pt x="5118448" y="1631380"/>
                    <a:pt x="5132178" y="1617650"/>
                  </a:cubicBezTo>
                  <a:cubicBezTo>
                    <a:pt x="5155828" y="1523049"/>
                    <a:pt x="5122758" y="1639628"/>
                    <a:pt x="5156892" y="1559985"/>
                  </a:cubicBezTo>
                  <a:cubicBezTo>
                    <a:pt x="5161352" y="1549579"/>
                    <a:pt x="5162910" y="1538136"/>
                    <a:pt x="5165130" y="1527034"/>
                  </a:cubicBezTo>
                  <a:cubicBezTo>
                    <a:pt x="5185335" y="1426012"/>
                    <a:pt x="5162467" y="1521214"/>
                    <a:pt x="5181605" y="1444655"/>
                  </a:cubicBezTo>
                  <a:cubicBezTo>
                    <a:pt x="5178859" y="1378752"/>
                    <a:pt x="5179931" y="1312580"/>
                    <a:pt x="5173368" y="1246947"/>
                  </a:cubicBezTo>
                  <a:cubicBezTo>
                    <a:pt x="5171640" y="1229666"/>
                    <a:pt x="5162384" y="1213996"/>
                    <a:pt x="5156892" y="1197520"/>
                  </a:cubicBezTo>
                  <a:lnTo>
                    <a:pt x="5148654" y="1172807"/>
                  </a:lnTo>
                  <a:cubicBezTo>
                    <a:pt x="5156892" y="1170061"/>
                    <a:pt x="5164684" y="1164569"/>
                    <a:pt x="5173368" y="1164569"/>
                  </a:cubicBezTo>
                  <a:cubicBezTo>
                    <a:pt x="5182051" y="1164569"/>
                    <a:pt x="5190314" y="1168924"/>
                    <a:pt x="5198081" y="1172807"/>
                  </a:cubicBezTo>
                  <a:cubicBezTo>
                    <a:pt x="5228767" y="1188150"/>
                    <a:pt x="5220173" y="1191217"/>
                    <a:pt x="5247508" y="1213996"/>
                  </a:cubicBezTo>
                  <a:cubicBezTo>
                    <a:pt x="5255114" y="1220334"/>
                    <a:pt x="5264616" y="1224133"/>
                    <a:pt x="5272222" y="1230471"/>
                  </a:cubicBezTo>
                  <a:cubicBezTo>
                    <a:pt x="5296004" y="1250290"/>
                    <a:pt x="5297213" y="1255601"/>
                    <a:pt x="5313411" y="1279898"/>
                  </a:cubicBezTo>
                  <a:cubicBezTo>
                    <a:pt x="5310665" y="1288136"/>
                    <a:pt x="5310598" y="1297831"/>
                    <a:pt x="5305173" y="1304612"/>
                  </a:cubicBezTo>
                  <a:cubicBezTo>
                    <a:pt x="5298988" y="1312343"/>
                    <a:pt x="5282087" y="1311322"/>
                    <a:pt x="5280459" y="1321088"/>
                  </a:cubicBezTo>
                  <a:cubicBezTo>
                    <a:pt x="5275922" y="1348309"/>
                    <a:pt x="5285951" y="1376007"/>
                    <a:pt x="5288697" y="1403466"/>
                  </a:cubicBezTo>
                  <a:cubicBezTo>
                    <a:pt x="5285951" y="1447401"/>
                    <a:pt x="5286407" y="1491654"/>
                    <a:pt x="5280459" y="1535271"/>
                  </a:cubicBezTo>
                  <a:cubicBezTo>
                    <a:pt x="5277987" y="1553398"/>
                    <a:pt x="5261101" y="1587992"/>
                    <a:pt x="5255746" y="1609412"/>
                  </a:cubicBezTo>
                  <a:cubicBezTo>
                    <a:pt x="5250254" y="1631380"/>
                    <a:pt x="5246430" y="1653833"/>
                    <a:pt x="5239270" y="1675315"/>
                  </a:cubicBezTo>
                  <a:cubicBezTo>
                    <a:pt x="5233778" y="1691791"/>
                    <a:pt x="5206319" y="1730234"/>
                    <a:pt x="5222795" y="1724742"/>
                  </a:cubicBezTo>
                  <a:lnTo>
                    <a:pt x="5321649" y="1691790"/>
                  </a:lnTo>
                  <a:cubicBezTo>
                    <a:pt x="5329887" y="1689044"/>
                    <a:pt x="5337701" y="1684172"/>
                    <a:pt x="5346362" y="1683553"/>
                  </a:cubicBezTo>
                  <a:lnTo>
                    <a:pt x="5461692" y="1675315"/>
                  </a:lnTo>
                  <a:cubicBezTo>
                    <a:pt x="5472676" y="1672569"/>
                    <a:pt x="5483591" y="1669533"/>
                    <a:pt x="5494643" y="1667077"/>
                  </a:cubicBezTo>
                  <a:cubicBezTo>
                    <a:pt x="5508311" y="1664040"/>
                    <a:pt x="5522248" y="1662235"/>
                    <a:pt x="5535832" y="1658839"/>
                  </a:cubicBezTo>
                  <a:cubicBezTo>
                    <a:pt x="5544256" y="1656733"/>
                    <a:pt x="5552308" y="1653347"/>
                    <a:pt x="5560546" y="1650601"/>
                  </a:cubicBezTo>
                  <a:cubicBezTo>
                    <a:pt x="5568784" y="1645109"/>
                    <a:pt x="5578739" y="1641576"/>
                    <a:pt x="5585259" y="1634125"/>
                  </a:cubicBezTo>
                  <a:cubicBezTo>
                    <a:pt x="5615765" y="1599261"/>
                    <a:pt x="5615134" y="1593929"/>
                    <a:pt x="5626449" y="1559985"/>
                  </a:cubicBezTo>
                  <a:cubicBezTo>
                    <a:pt x="5623703" y="1540763"/>
                    <a:pt x="5626895" y="1519687"/>
                    <a:pt x="5618211" y="1502320"/>
                  </a:cubicBezTo>
                  <a:cubicBezTo>
                    <a:pt x="5614328" y="1494553"/>
                    <a:pt x="5598922" y="1500863"/>
                    <a:pt x="5593497" y="1494082"/>
                  </a:cubicBezTo>
                  <a:cubicBezTo>
                    <a:pt x="5586424" y="1485241"/>
                    <a:pt x="5588005" y="1472115"/>
                    <a:pt x="5585259" y="1461131"/>
                  </a:cubicBezTo>
                  <a:cubicBezTo>
                    <a:pt x="5593497" y="1452893"/>
                    <a:pt x="5600279" y="1442879"/>
                    <a:pt x="5609973" y="1436417"/>
                  </a:cubicBezTo>
                  <a:cubicBezTo>
                    <a:pt x="5633771" y="1420552"/>
                    <a:pt x="5658361" y="1431267"/>
                    <a:pt x="5684113" y="1436417"/>
                  </a:cubicBezTo>
                  <a:cubicBezTo>
                    <a:pt x="5692912" y="1438177"/>
                    <a:pt x="5731308" y="1447658"/>
                    <a:pt x="5741778" y="1452893"/>
                  </a:cubicBezTo>
                  <a:cubicBezTo>
                    <a:pt x="5805655" y="1484832"/>
                    <a:pt x="5729089" y="1456901"/>
                    <a:pt x="5791205" y="1477607"/>
                  </a:cubicBezTo>
                  <a:cubicBezTo>
                    <a:pt x="5841665" y="1553294"/>
                    <a:pt x="5772707" y="1460818"/>
                    <a:pt x="5832395" y="1510558"/>
                  </a:cubicBezTo>
                  <a:cubicBezTo>
                    <a:pt x="5842942" y="1519347"/>
                    <a:pt x="5848173" y="1533085"/>
                    <a:pt x="5857108" y="1543509"/>
                  </a:cubicBezTo>
                  <a:cubicBezTo>
                    <a:pt x="5864690" y="1552355"/>
                    <a:pt x="5873584" y="1559985"/>
                    <a:pt x="5881822" y="1568223"/>
                  </a:cubicBezTo>
                  <a:cubicBezTo>
                    <a:pt x="5901877" y="1628391"/>
                    <a:pt x="5902509" y="1600802"/>
                    <a:pt x="5890059" y="1650601"/>
                  </a:cubicBezTo>
                  <a:cubicBezTo>
                    <a:pt x="5854362" y="1647855"/>
                    <a:pt x="5818551" y="1646317"/>
                    <a:pt x="5782968" y="1642363"/>
                  </a:cubicBezTo>
                  <a:cubicBezTo>
                    <a:pt x="5723323" y="1635736"/>
                    <a:pt x="5761226" y="1627642"/>
                    <a:pt x="5717065" y="1642363"/>
                  </a:cubicBezTo>
                  <a:cubicBezTo>
                    <a:pt x="5708827" y="1650601"/>
                    <a:pt x="5699809" y="1658127"/>
                    <a:pt x="5692351" y="1667077"/>
                  </a:cubicBezTo>
                  <a:cubicBezTo>
                    <a:pt x="5686013" y="1674683"/>
                    <a:pt x="5682877" y="1684789"/>
                    <a:pt x="5675876" y="1691790"/>
                  </a:cubicBezTo>
                  <a:cubicBezTo>
                    <a:pt x="5668875" y="1698791"/>
                    <a:pt x="5658768" y="1701928"/>
                    <a:pt x="5651162" y="1708266"/>
                  </a:cubicBezTo>
                  <a:cubicBezTo>
                    <a:pt x="5642212" y="1715724"/>
                    <a:pt x="5635399" y="1725522"/>
                    <a:pt x="5626449" y="1732980"/>
                  </a:cubicBezTo>
                  <a:cubicBezTo>
                    <a:pt x="5591040" y="1762488"/>
                    <a:pt x="5614171" y="1739118"/>
                    <a:pt x="5577022" y="1757693"/>
                  </a:cubicBezTo>
                  <a:cubicBezTo>
                    <a:pt x="5568166" y="1762121"/>
                    <a:pt x="5561164" y="1769741"/>
                    <a:pt x="5552308" y="1774169"/>
                  </a:cubicBezTo>
                  <a:cubicBezTo>
                    <a:pt x="5544541" y="1778052"/>
                    <a:pt x="5535576" y="1778987"/>
                    <a:pt x="5527595" y="1782407"/>
                  </a:cubicBezTo>
                  <a:cubicBezTo>
                    <a:pt x="5516308" y="1787244"/>
                    <a:pt x="5505930" y="1794045"/>
                    <a:pt x="5494643" y="1798882"/>
                  </a:cubicBezTo>
                  <a:cubicBezTo>
                    <a:pt x="5474887" y="1807349"/>
                    <a:pt x="5457886" y="1809384"/>
                    <a:pt x="5436978" y="1815358"/>
                  </a:cubicBezTo>
                  <a:cubicBezTo>
                    <a:pt x="5428629" y="1817744"/>
                    <a:pt x="5420503" y="1820850"/>
                    <a:pt x="5412265" y="1823596"/>
                  </a:cubicBezTo>
                  <a:cubicBezTo>
                    <a:pt x="5398535" y="1820850"/>
                    <a:pt x="5366648" y="1828641"/>
                    <a:pt x="5371076" y="1815358"/>
                  </a:cubicBezTo>
                  <a:cubicBezTo>
                    <a:pt x="5376568" y="1798882"/>
                    <a:pt x="5404027" y="1804374"/>
                    <a:pt x="5420503" y="1798882"/>
                  </a:cubicBezTo>
                  <a:lnTo>
                    <a:pt x="5445216" y="1790644"/>
                  </a:lnTo>
                  <a:lnTo>
                    <a:pt x="5469930" y="1782407"/>
                  </a:lnTo>
                  <a:cubicBezTo>
                    <a:pt x="5516611" y="1785153"/>
                    <a:pt x="5563443" y="1785991"/>
                    <a:pt x="5609973" y="1790644"/>
                  </a:cubicBezTo>
                  <a:cubicBezTo>
                    <a:pt x="5618613" y="1791508"/>
                    <a:pt x="5626337" y="1796496"/>
                    <a:pt x="5634686" y="1798882"/>
                  </a:cubicBezTo>
                  <a:cubicBezTo>
                    <a:pt x="5645572" y="1801992"/>
                    <a:pt x="5656654" y="1804374"/>
                    <a:pt x="5667638" y="1807120"/>
                  </a:cubicBezTo>
                  <a:cubicBezTo>
                    <a:pt x="5715188" y="1838821"/>
                    <a:pt x="5672651" y="1815784"/>
                    <a:pt x="5758254" y="1831834"/>
                  </a:cubicBezTo>
                  <a:cubicBezTo>
                    <a:pt x="5780510" y="1836007"/>
                    <a:pt x="5801821" y="1844586"/>
                    <a:pt x="5824157" y="1848309"/>
                  </a:cubicBezTo>
                  <a:lnTo>
                    <a:pt x="5873584" y="1856547"/>
                  </a:lnTo>
                  <a:cubicBezTo>
                    <a:pt x="5876330" y="1848309"/>
                    <a:pt x="5881822" y="1840517"/>
                    <a:pt x="5881822" y="1831834"/>
                  </a:cubicBezTo>
                  <a:lnTo>
                    <a:pt x="5881822" y="1782407"/>
                  </a:lnTo>
                  <a:cubicBezTo>
                    <a:pt x="5888007" y="1774676"/>
                    <a:pt x="5898297" y="1771423"/>
                    <a:pt x="5906535" y="1765931"/>
                  </a:cubicBezTo>
                  <a:cubicBezTo>
                    <a:pt x="5926634" y="1772631"/>
                    <a:pt x="5939994" y="1774676"/>
                    <a:pt x="5955962" y="1790644"/>
                  </a:cubicBezTo>
                  <a:cubicBezTo>
                    <a:pt x="5962963" y="1797645"/>
                    <a:pt x="5966946" y="1807120"/>
                    <a:pt x="5972438" y="1815358"/>
                  </a:cubicBezTo>
                  <a:cubicBezTo>
                    <a:pt x="5975184" y="1826342"/>
                    <a:pt x="5977566" y="1837423"/>
                    <a:pt x="5980676" y="1848309"/>
                  </a:cubicBezTo>
                  <a:cubicBezTo>
                    <a:pt x="5983061" y="1856658"/>
                    <a:pt x="5988913" y="1864339"/>
                    <a:pt x="5988913" y="1873023"/>
                  </a:cubicBezTo>
                  <a:cubicBezTo>
                    <a:pt x="5988913" y="2042845"/>
                    <a:pt x="6011205" y="2000223"/>
                    <a:pt x="5964200" y="2070731"/>
                  </a:cubicBezTo>
                  <a:cubicBezTo>
                    <a:pt x="5947724" y="2067985"/>
                    <a:pt x="5927343" y="2073492"/>
                    <a:pt x="5914773" y="2062493"/>
                  </a:cubicBezTo>
                  <a:cubicBezTo>
                    <a:pt x="5901703" y="2051057"/>
                    <a:pt x="5903789" y="2029542"/>
                    <a:pt x="5898297" y="2013066"/>
                  </a:cubicBezTo>
                  <a:cubicBezTo>
                    <a:pt x="5895551" y="2004828"/>
                    <a:pt x="5897826" y="1992236"/>
                    <a:pt x="5890059" y="1988353"/>
                  </a:cubicBezTo>
                  <a:cubicBezTo>
                    <a:pt x="5879075" y="1982861"/>
                    <a:pt x="5869150" y="1974285"/>
                    <a:pt x="5857108" y="1971877"/>
                  </a:cubicBezTo>
                  <a:cubicBezTo>
                    <a:pt x="5837562" y="1967968"/>
                    <a:pt x="5657658" y="1955865"/>
                    <a:pt x="5651162" y="1955401"/>
                  </a:cubicBezTo>
                  <a:cubicBezTo>
                    <a:pt x="5629194" y="1949909"/>
                    <a:pt x="5606741" y="1946085"/>
                    <a:pt x="5585259" y="1938925"/>
                  </a:cubicBezTo>
                  <a:cubicBezTo>
                    <a:pt x="5577021" y="1936179"/>
                    <a:pt x="5569162" y="1931765"/>
                    <a:pt x="5560546" y="1930688"/>
                  </a:cubicBezTo>
                  <a:cubicBezTo>
                    <a:pt x="5525020" y="1926247"/>
                    <a:pt x="5489151" y="1925196"/>
                    <a:pt x="5453454" y="1922450"/>
                  </a:cubicBezTo>
                  <a:cubicBezTo>
                    <a:pt x="5436978" y="1919704"/>
                    <a:pt x="5420332" y="1917835"/>
                    <a:pt x="5404027" y="1914212"/>
                  </a:cubicBezTo>
                  <a:cubicBezTo>
                    <a:pt x="5395550" y="1912328"/>
                    <a:pt x="5387662" y="1908360"/>
                    <a:pt x="5379313" y="1905974"/>
                  </a:cubicBezTo>
                  <a:cubicBezTo>
                    <a:pt x="5368427" y="1902864"/>
                    <a:pt x="5357206" y="1900989"/>
                    <a:pt x="5346362" y="1897736"/>
                  </a:cubicBezTo>
                  <a:cubicBezTo>
                    <a:pt x="5329728" y="1892746"/>
                    <a:pt x="5313411" y="1886753"/>
                    <a:pt x="5296935" y="1881261"/>
                  </a:cubicBezTo>
                  <a:cubicBezTo>
                    <a:pt x="5288697" y="1878515"/>
                    <a:pt x="5280646" y="1875129"/>
                    <a:pt x="5272222" y="1873023"/>
                  </a:cubicBezTo>
                  <a:cubicBezTo>
                    <a:pt x="5261238" y="1870277"/>
                    <a:pt x="5250156" y="1867895"/>
                    <a:pt x="5239270" y="1864785"/>
                  </a:cubicBezTo>
                  <a:cubicBezTo>
                    <a:pt x="5230921" y="1862399"/>
                    <a:pt x="5222981" y="1858653"/>
                    <a:pt x="5214557" y="1856547"/>
                  </a:cubicBezTo>
                  <a:cubicBezTo>
                    <a:pt x="5200973" y="1853151"/>
                    <a:pt x="5187098" y="1851055"/>
                    <a:pt x="5173368" y="1848309"/>
                  </a:cubicBezTo>
                  <a:lnTo>
                    <a:pt x="4810903" y="1856547"/>
                  </a:lnTo>
                  <a:cubicBezTo>
                    <a:pt x="4799591" y="1857018"/>
                    <a:pt x="4786341" y="1864145"/>
                    <a:pt x="4777951" y="1864785"/>
                  </a:cubicBezTo>
                  <a:cubicBezTo>
                    <a:pt x="4769561" y="1865425"/>
                    <a:pt x="4770171" y="1859014"/>
                    <a:pt x="4760560" y="1860387"/>
                  </a:cubicBezTo>
                  <a:cubicBezTo>
                    <a:pt x="4750949" y="1861760"/>
                    <a:pt x="4754381" y="1869150"/>
                    <a:pt x="4720286" y="1873023"/>
                  </a:cubicBezTo>
                  <a:cubicBezTo>
                    <a:pt x="4686191" y="1876896"/>
                    <a:pt x="4687381" y="1870485"/>
                    <a:pt x="4555987" y="1883625"/>
                  </a:cubicBezTo>
                  <a:lnTo>
                    <a:pt x="3921674" y="1864098"/>
                  </a:lnTo>
                  <a:lnTo>
                    <a:pt x="3795284" y="1861506"/>
                  </a:lnTo>
                  <a:cubicBezTo>
                    <a:pt x="3767316" y="1860642"/>
                    <a:pt x="3769910" y="1860247"/>
                    <a:pt x="3753867" y="1858912"/>
                  </a:cubicBezTo>
                  <a:cubicBezTo>
                    <a:pt x="3737824" y="1857577"/>
                    <a:pt x="3715029" y="1854361"/>
                    <a:pt x="3699024" y="1853496"/>
                  </a:cubicBezTo>
                  <a:cubicBezTo>
                    <a:pt x="3683019" y="1852632"/>
                    <a:pt x="3681214" y="1854589"/>
                    <a:pt x="3657835" y="1853725"/>
                  </a:cubicBezTo>
                  <a:cubicBezTo>
                    <a:pt x="3634456" y="1852861"/>
                    <a:pt x="3586249" y="1850585"/>
                    <a:pt x="3558751" y="1848309"/>
                  </a:cubicBezTo>
                  <a:cubicBezTo>
                    <a:pt x="3531253" y="1846033"/>
                    <a:pt x="3509325" y="1840465"/>
                    <a:pt x="3492849" y="1840071"/>
                  </a:cubicBezTo>
                  <a:cubicBezTo>
                    <a:pt x="3476373" y="1839677"/>
                    <a:pt x="3485157" y="1846339"/>
                    <a:pt x="3459897" y="1845945"/>
                  </a:cubicBezTo>
                  <a:cubicBezTo>
                    <a:pt x="3434637" y="1845551"/>
                    <a:pt x="3374239" y="1840453"/>
                    <a:pt x="3341288" y="1837707"/>
                  </a:cubicBezTo>
                  <a:cubicBezTo>
                    <a:pt x="3248653" y="1819180"/>
                    <a:pt x="3231755" y="1831427"/>
                    <a:pt x="3165471" y="1826876"/>
                  </a:cubicBezTo>
                  <a:lnTo>
                    <a:pt x="2943583" y="1810399"/>
                  </a:lnTo>
                  <a:cubicBezTo>
                    <a:pt x="2821033" y="1801615"/>
                    <a:pt x="2598866" y="1777352"/>
                    <a:pt x="2430168" y="1774169"/>
                  </a:cubicBezTo>
                  <a:cubicBezTo>
                    <a:pt x="2364265" y="1771423"/>
                    <a:pt x="2298282" y="1770178"/>
                    <a:pt x="2232459" y="1765931"/>
                  </a:cubicBezTo>
                  <a:cubicBezTo>
                    <a:pt x="2213083" y="1764681"/>
                    <a:pt x="2194093" y="1759837"/>
                    <a:pt x="2174795" y="1757693"/>
                  </a:cubicBezTo>
                  <a:cubicBezTo>
                    <a:pt x="2090615" y="1748339"/>
                    <a:pt x="2032733" y="1746429"/>
                    <a:pt x="1944135" y="1741217"/>
                  </a:cubicBezTo>
                  <a:cubicBezTo>
                    <a:pt x="1869389" y="1722532"/>
                    <a:pt x="1851777" y="1725022"/>
                    <a:pt x="1853519" y="1724742"/>
                  </a:cubicBezTo>
                  <a:cubicBezTo>
                    <a:pt x="1855261" y="1724462"/>
                    <a:pt x="1950364" y="1739349"/>
                    <a:pt x="1954585" y="1739540"/>
                  </a:cubicBezTo>
                  <a:cubicBezTo>
                    <a:pt x="1958806" y="1739731"/>
                    <a:pt x="1873352" y="1742363"/>
                    <a:pt x="1878844" y="1725887"/>
                  </a:cubicBezTo>
                  <a:cubicBezTo>
                    <a:pt x="1848764" y="1705834"/>
                    <a:pt x="1695729" y="1660402"/>
                    <a:pt x="1647573" y="1642363"/>
                  </a:cubicBezTo>
                  <a:cubicBezTo>
                    <a:pt x="1599417" y="1624324"/>
                    <a:pt x="1618408" y="1633936"/>
                    <a:pt x="1589908" y="1617650"/>
                  </a:cubicBezTo>
                  <a:cubicBezTo>
                    <a:pt x="1581312" y="1612738"/>
                    <a:pt x="1573591" y="1606421"/>
                    <a:pt x="1565195" y="1601174"/>
                  </a:cubicBezTo>
                  <a:cubicBezTo>
                    <a:pt x="1551617" y="1592688"/>
                    <a:pt x="1536644" y="1586291"/>
                    <a:pt x="1524005" y="1576461"/>
                  </a:cubicBezTo>
                  <a:cubicBezTo>
                    <a:pt x="1511744" y="1566924"/>
                    <a:pt x="1503481" y="1552829"/>
                    <a:pt x="1491054" y="1543509"/>
                  </a:cubicBezTo>
                  <a:cubicBezTo>
                    <a:pt x="1474769" y="1531295"/>
                    <a:pt x="1452476" y="1525158"/>
                    <a:pt x="1433389" y="1518796"/>
                  </a:cubicBezTo>
                  <a:cubicBezTo>
                    <a:pt x="1376737" y="1481027"/>
                    <a:pt x="1402747" y="1492105"/>
                    <a:pt x="1359249" y="1477607"/>
                  </a:cubicBezTo>
                  <a:cubicBezTo>
                    <a:pt x="1348265" y="1469369"/>
                    <a:pt x="1338218" y="1459705"/>
                    <a:pt x="1326297" y="1452893"/>
                  </a:cubicBezTo>
                  <a:cubicBezTo>
                    <a:pt x="1318758" y="1448585"/>
                    <a:pt x="1308809" y="1449472"/>
                    <a:pt x="1301584" y="1444655"/>
                  </a:cubicBezTo>
                  <a:cubicBezTo>
                    <a:pt x="1246934" y="1408222"/>
                    <a:pt x="1306055" y="1430415"/>
                    <a:pt x="1252157" y="1403466"/>
                  </a:cubicBezTo>
                  <a:cubicBezTo>
                    <a:pt x="1238316" y="1396546"/>
                    <a:pt x="1207687" y="1390948"/>
                    <a:pt x="1194492" y="1386990"/>
                  </a:cubicBezTo>
                  <a:cubicBezTo>
                    <a:pt x="1177858" y="1382000"/>
                    <a:pt x="1161541" y="1376007"/>
                    <a:pt x="1145065" y="1370515"/>
                  </a:cubicBezTo>
                  <a:cubicBezTo>
                    <a:pt x="1084654" y="1373261"/>
                    <a:pt x="1024113" y="1373931"/>
                    <a:pt x="963832" y="1378753"/>
                  </a:cubicBezTo>
                  <a:cubicBezTo>
                    <a:pt x="955176" y="1379445"/>
                    <a:pt x="945899" y="1381566"/>
                    <a:pt x="939119" y="1386990"/>
                  </a:cubicBezTo>
                  <a:cubicBezTo>
                    <a:pt x="931388" y="1393175"/>
                    <a:pt x="929644" y="1404703"/>
                    <a:pt x="922643" y="1411704"/>
                  </a:cubicBezTo>
                  <a:cubicBezTo>
                    <a:pt x="915642" y="1418705"/>
                    <a:pt x="906168" y="1422688"/>
                    <a:pt x="897930" y="1428180"/>
                  </a:cubicBezTo>
                  <a:cubicBezTo>
                    <a:pt x="895184" y="1441910"/>
                    <a:pt x="893088" y="1455785"/>
                    <a:pt x="889692" y="1469369"/>
                  </a:cubicBezTo>
                  <a:cubicBezTo>
                    <a:pt x="887586" y="1477793"/>
                    <a:pt x="882682" y="1485486"/>
                    <a:pt x="881454" y="1494082"/>
                  </a:cubicBezTo>
                  <a:cubicBezTo>
                    <a:pt x="878253" y="1516487"/>
                    <a:pt x="870590" y="1630779"/>
                    <a:pt x="864978" y="1658839"/>
                  </a:cubicBezTo>
                  <a:cubicBezTo>
                    <a:pt x="861572" y="1675869"/>
                    <a:pt x="853995" y="1691790"/>
                    <a:pt x="848503" y="1708266"/>
                  </a:cubicBezTo>
                  <a:lnTo>
                    <a:pt x="832027" y="1757693"/>
                  </a:lnTo>
                  <a:cubicBezTo>
                    <a:pt x="829281" y="1765931"/>
                    <a:pt x="828606" y="1775182"/>
                    <a:pt x="823789" y="1782407"/>
                  </a:cubicBezTo>
                  <a:lnTo>
                    <a:pt x="807313" y="1807120"/>
                  </a:lnTo>
                  <a:cubicBezTo>
                    <a:pt x="782765" y="1880768"/>
                    <a:pt x="797979" y="1864607"/>
                    <a:pt x="782600" y="1823596"/>
                  </a:cubicBezTo>
                  <a:cubicBezTo>
                    <a:pt x="778288" y="1812097"/>
                    <a:pt x="771616" y="1801628"/>
                    <a:pt x="766124" y="1790644"/>
                  </a:cubicBezTo>
                  <a:cubicBezTo>
                    <a:pt x="755140" y="1796136"/>
                    <a:pt x="743835" y="1801027"/>
                    <a:pt x="733173" y="1807120"/>
                  </a:cubicBezTo>
                  <a:cubicBezTo>
                    <a:pt x="724577" y="1812032"/>
                    <a:pt x="717507" y="1819575"/>
                    <a:pt x="708459" y="1823596"/>
                  </a:cubicBezTo>
                  <a:cubicBezTo>
                    <a:pt x="667286" y="1841895"/>
                    <a:pt x="624638" y="1845576"/>
                    <a:pt x="700222" y="1831834"/>
                  </a:cubicBezTo>
                  <a:cubicBezTo>
                    <a:pt x="716656" y="1828846"/>
                    <a:pt x="733173" y="1826342"/>
                    <a:pt x="749649" y="1823596"/>
                  </a:cubicBezTo>
                  <a:cubicBezTo>
                    <a:pt x="757887" y="1818104"/>
                    <a:pt x="768177" y="1814851"/>
                    <a:pt x="774362" y="1807120"/>
                  </a:cubicBezTo>
                  <a:cubicBezTo>
                    <a:pt x="779786" y="1800339"/>
                    <a:pt x="789381" y="1787831"/>
                    <a:pt x="782600" y="1782407"/>
                  </a:cubicBezTo>
                  <a:cubicBezTo>
                    <a:pt x="769557" y="1771973"/>
                    <a:pt x="749793" y="1775831"/>
                    <a:pt x="733173" y="1774169"/>
                  </a:cubicBezTo>
                  <a:cubicBezTo>
                    <a:pt x="694823" y="1770334"/>
                    <a:pt x="656286" y="1768677"/>
                    <a:pt x="617843" y="1765931"/>
                  </a:cubicBezTo>
                  <a:cubicBezTo>
                    <a:pt x="612725" y="1764651"/>
                    <a:pt x="722380" y="1747764"/>
                    <a:pt x="732334" y="1738624"/>
                  </a:cubicBezTo>
                  <a:cubicBezTo>
                    <a:pt x="742288" y="1729484"/>
                    <a:pt x="679437" y="1717953"/>
                    <a:pt x="677568" y="1711088"/>
                  </a:cubicBezTo>
                  <a:cubicBezTo>
                    <a:pt x="675699" y="1704223"/>
                    <a:pt x="702408" y="1701044"/>
                    <a:pt x="721121" y="1697434"/>
                  </a:cubicBezTo>
                  <a:cubicBezTo>
                    <a:pt x="739834" y="1693824"/>
                    <a:pt x="706118" y="1706173"/>
                    <a:pt x="789846" y="1689427"/>
                  </a:cubicBezTo>
                  <a:cubicBezTo>
                    <a:pt x="800830" y="1683935"/>
                    <a:pt x="818436" y="1675074"/>
                    <a:pt x="825619" y="1661662"/>
                  </a:cubicBezTo>
                  <a:cubicBezTo>
                    <a:pt x="832802" y="1648250"/>
                    <a:pt x="804984" y="1628620"/>
                    <a:pt x="832943" y="1608955"/>
                  </a:cubicBezTo>
                  <a:cubicBezTo>
                    <a:pt x="841181" y="1600717"/>
                    <a:pt x="824488" y="1607569"/>
                    <a:pt x="823789" y="1601174"/>
                  </a:cubicBezTo>
                  <a:cubicBezTo>
                    <a:pt x="823090" y="1594779"/>
                    <a:pt x="827223" y="1578825"/>
                    <a:pt x="828748" y="1570587"/>
                  </a:cubicBezTo>
                  <a:cubicBezTo>
                    <a:pt x="830273" y="1562349"/>
                    <a:pt x="835891" y="1567040"/>
                    <a:pt x="832942" y="1551747"/>
                  </a:cubicBezTo>
                  <a:cubicBezTo>
                    <a:pt x="829993" y="1536454"/>
                    <a:pt x="845452" y="1491374"/>
                    <a:pt x="811051" y="1478827"/>
                  </a:cubicBezTo>
                  <a:cubicBezTo>
                    <a:pt x="776650" y="1466280"/>
                    <a:pt x="775250" y="1485210"/>
                    <a:pt x="626538" y="1476462"/>
                  </a:cubicBezTo>
                  <a:cubicBezTo>
                    <a:pt x="610062" y="1470970"/>
                    <a:pt x="570615" y="1474887"/>
                    <a:pt x="554534" y="1471276"/>
                  </a:cubicBezTo>
                  <a:cubicBezTo>
                    <a:pt x="538453" y="1467665"/>
                    <a:pt x="540525" y="1457507"/>
                    <a:pt x="530050" y="1454799"/>
                  </a:cubicBezTo>
                  <a:cubicBezTo>
                    <a:pt x="519575" y="1452091"/>
                    <a:pt x="507255" y="1453974"/>
                    <a:pt x="491682" y="1455029"/>
                  </a:cubicBezTo>
                  <a:cubicBezTo>
                    <a:pt x="476109" y="1456084"/>
                    <a:pt x="452654" y="1461487"/>
                    <a:pt x="436611" y="1461131"/>
                  </a:cubicBezTo>
                  <a:cubicBezTo>
                    <a:pt x="420568" y="1460775"/>
                    <a:pt x="409090" y="1455930"/>
                    <a:pt x="395422" y="1452893"/>
                  </a:cubicBezTo>
                  <a:cubicBezTo>
                    <a:pt x="384370" y="1450437"/>
                    <a:pt x="373572" y="1446875"/>
                    <a:pt x="362470" y="1444655"/>
                  </a:cubicBezTo>
                  <a:cubicBezTo>
                    <a:pt x="332420" y="1438645"/>
                    <a:pt x="274992" y="1430712"/>
                    <a:pt x="247141" y="1428180"/>
                  </a:cubicBezTo>
                  <a:cubicBezTo>
                    <a:pt x="208758" y="1424691"/>
                    <a:pt x="170254" y="1422688"/>
                    <a:pt x="131811" y="1419942"/>
                  </a:cubicBezTo>
                  <a:cubicBezTo>
                    <a:pt x="332784" y="1379746"/>
                    <a:pt x="118175" y="1420111"/>
                    <a:pt x="650795" y="1403466"/>
                  </a:cubicBezTo>
                  <a:cubicBezTo>
                    <a:pt x="667490" y="1402944"/>
                    <a:pt x="683687" y="1397590"/>
                    <a:pt x="700222" y="1395228"/>
                  </a:cubicBezTo>
                  <a:cubicBezTo>
                    <a:pt x="722138" y="1392097"/>
                    <a:pt x="744157" y="1389736"/>
                    <a:pt x="766124" y="1386990"/>
                  </a:cubicBezTo>
                  <a:cubicBezTo>
                    <a:pt x="774362" y="1384244"/>
                    <a:pt x="782414" y="1380859"/>
                    <a:pt x="790838" y="1378753"/>
                  </a:cubicBezTo>
                  <a:cubicBezTo>
                    <a:pt x="804422" y="1375357"/>
                    <a:pt x="818359" y="1373552"/>
                    <a:pt x="832027" y="1370515"/>
                  </a:cubicBezTo>
                  <a:cubicBezTo>
                    <a:pt x="843079" y="1368059"/>
                    <a:pt x="853994" y="1365023"/>
                    <a:pt x="864978" y="1362277"/>
                  </a:cubicBezTo>
                  <a:cubicBezTo>
                    <a:pt x="853994" y="1356785"/>
                    <a:pt x="843525" y="1350113"/>
                    <a:pt x="832027" y="1345801"/>
                  </a:cubicBezTo>
                  <a:cubicBezTo>
                    <a:pt x="821426" y="1341826"/>
                    <a:pt x="809962" y="1340673"/>
                    <a:pt x="799076" y="1337563"/>
                  </a:cubicBezTo>
                  <a:cubicBezTo>
                    <a:pt x="790727" y="1335177"/>
                    <a:pt x="782786" y="1331431"/>
                    <a:pt x="774362" y="1329325"/>
                  </a:cubicBezTo>
                  <a:cubicBezTo>
                    <a:pt x="760778" y="1325929"/>
                    <a:pt x="746681" y="1324772"/>
                    <a:pt x="733173" y="1321088"/>
                  </a:cubicBezTo>
                  <a:cubicBezTo>
                    <a:pt x="716418" y="1316519"/>
                    <a:pt x="700222" y="1310104"/>
                    <a:pt x="683746" y="1304612"/>
                  </a:cubicBezTo>
                  <a:lnTo>
                    <a:pt x="634319" y="1288136"/>
                  </a:lnTo>
                  <a:cubicBezTo>
                    <a:pt x="626081" y="1285390"/>
                    <a:pt x="618201" y="1281126"/>
                    <a:pt x="609605" y="1279898"/>
                  </a:cubicBezTo>
                  <a:lnTo>
                    <a:pt x="551941" y="1271661"/>
                  </a:lnTo>
                  <a:lnTo>
                    <a:pt x="502513" y="1255185"/>
                  </a:lnTo>
                  <a:cubicBezTo>
                    <a:pt x="494275" y="1252439"/>
                    <a:pt x="485862" y="1250172"/>
                    <a:pt x="477800" y="1246947"/>
                  </a:cubicBezTo>
                  <a:cubicBezTo>
                    <a:pt x="464070" y="1241455"/>
                    <a:pt x="450775" y="1234720"/>
                    <a:pt x="436611" y="1230471"/>
                  </a:cubicBezTo>
                  <a:cubicBezTo>
                    <a:pt x="423200" y="1226448"/>
                    <a:pt x="409006" y="1225630"/>
                    <a:pt x="395422" y="1222234"/>
                  </a:cubicBezTo>
                  <a:cubicBezTo>
                    <a:pt x="386998" y="1220128"/>
                    <a:pt x="379057" y="1216382"/>
                    <a:pt x="370708" y="1213996"/>
                  </a:cubicBezTo>
                  <a:cubicBezTo>
                    <a:pt x="359822" y="1210886"/>
                    <a:pt x="348601" y="1209011"/>
                    <a:pt x="337757" y="1205758"/>
                  </a:cubicBezTo>
                  <a:cubicBezTo>
                    <a:pt x="321123" y="1200768"/>
                    <a:pt x="305085" y="1193852"/>
                    <a:pt x="288330" y="1189282"/>
                  </a:cubicBezTo>
                  <a:cubicBezTo>
                    <a:pt x="274822" y="1185598"/>
                    <a:pt x="260725" y="1184440"/>
                    <a:pt x="247141" y="1181044"/>
                  </a:cubicBezTo>
                  <a:cubicBezTo>
                    <a:pt x="204408" y="1170361"/>
                    <a:pt x="238578" y="1171315"/>
                    <a:pt x="181238" y="1164569"/>
                  </a:cubicBezTo>
                  <a:cubicBezTo>
                    <a:pt x="148399" y="1160705"/>
                    <a:pt x="115335" y="1159077"/>
                    <a:pt x="82384" y="1156331"/>
                  </a:cubicBezTo>
                  <a:cubicBezTo>
                    <a:pt x="65908" y="1150839"/>
                    <a:pt x="16481" y="1145347"/>
                    <a:pt x="32957" y="1139855"/>
                  </a:cubicBezTo>
                  <a:cubicBezTo>
                    <a:pt x="49433" y="1134363"/>
                    <a:pt x="-41921" y="1099277"/>
                    <a:pt x="82384" y="1123380"/>
                  </a:cubicBezTo>
                  <a:cubicBezTo>
                    <a:pt x="206689" y="1147483"/>
                    <a:pt x="546652" y="1230777"/>
                    <a:pt x="778786" y="1284475"/>
                  </a:cubicBezTo>
                  <a:cubicBezTo>
                    <a:pt x="680844" y="1222148"/>
                    <a:pt x="-17484" y="1068799"/>
                    <a:pt x="41195" y="1049239"/>
                  </a:cubicBezTo>
                  <a:cubicBezTo>
                    <a:pt x="32957" y="1035509"/>
                    <a:pt x="645146" y="1230891"/>
                    <a:pt x="637370" y="1216894"/>
                  </a:cubicBezTo>
                  <a:cubicBezTo>
                    <a:pt x="631406" y="1206159"/>
                    <a:pt x="-2014" y="987211"/>
                    <a:pt x="5" y="975098"/>
                  </a:cubicBezTo>
                  <a:cubicBezTo>
                    <a:pt x="1633" y="965332"/>
                    <a:pt x="13735" y="933909"/>
                    <a:pt x="24719" y="93390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rganigramme : Terminateur 10">
              <a:extLst>
                <a:ext uri="{FF2B5EF4-FFF2-40B4-BE49-F238E27FC236}">
                  <a16:creationId xmlns:a16="http://schemas.microsoft.com/office/drawing/2014/main" id="{7A08FC98-D5ED-640E-D7E6-800E402CCDC2}"/>
                </a:ext>
              </a:extLst>
            </p:cNvPr>
            <p:cNvSpPr/>
            <p:nvPr/>
          </p:nvSpPr>
          <p:spPr>
            <a:xfrm rot="501875">
              <a:off x="2238154" y="31047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8788F4C4-DD1E-8A1C-A14A-06AD1B5FB8F9}"/>
                </a:ext>
              </a:extLst>
            </p:cNvPr>
            <p:cNvSpPr/>
            <p:nvPr/>
          </p:nvSpPr>
          <p:spPr>
            <a:xfrm rot="433227">
              <a:off x="2937570" y="3214563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rganigramme : Terminateur 13">
              <a:extLst>
                <a:ext uri="{FF2B5EF4-FFF2-40B4-BE49-F238E27FC236}">
                  <a16:creationId xmlns:a16="http://schemas.microsoft.com/office/drawing/2014/main" id="{1F7FF6D2-FC5E-3E89-0573-E1A0D3B109C3}"/>
                </a:ext>
              </a:extLst>
            </p:cNvPr>
            <p:cNvSpPr/>
            <p:nvPr/>
          </p:nvSpPr>
          <p:spPr>
            <a:xfrm>
              <a:off x="4336402" y="32571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rganigramme : Terminateur 14">
              <a:extLst>
                <a:ext uri="{FF2B5EF4-FFF2-40B4-BE49-F238E27FC236}">
                  <a16:creationId xmlns:a16="http://schemas.microsoft.com/office/drawing/2014/main" id="{FDF805D6-0170-756F-FBDE-926DF8C75484}"/>
                </a:ext>
              </a:extLst>
            </p:cNvPr>
            <p:cNvSpPr/>
            <p:nvPr/>
          </p:nvSpPr>
          <p:spPr>
            <a:xfrm>
              <a:off x="5035819" y="32571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A638A56C-3A82-ACC0-7A8B-A9938FB89A48}"/>
                </a:ext>
              </a:extLst>
            </p:cNvPr>
            <p:cNvSpPr/>
            <p:nvPr/>
          </p:nvSpPr>
          <p:spPr>
            <a:xfrm>
              <a:off x="3636986" y="3257109"/>
              <a:ext cx="611372" cy="361507"/>
            </a:xfrm>
            <a:prstGeom prst="flowChartTerminator">
              <a:avLst/>
            </a:prstGeom>
            <a:solidFill>
              <a:srgbClr val="D4E9E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34B7ABD-38C2-249A-95A0-923E47EB0267}"/>
                </a:ext>
              </a:extLst>
            </p:cNvPr>
            <p:cNvSpPr/>
            <p:nvPr/>
          </p:nvSpPr>
          <p:spPr>
            <a:xfrm rot="13497182">
              <a:off x="1557675" y="2680178"/>
              <a:ext cx="255181" cy="169348"/>
            </a:xfrm>
            <a:prstGeom prst="ellipse">
              <a:avLst/>
            </a:prstGeom>
            <a:solidFill>
              <a:srgbClr val="F26B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C65760E-6901-B25A-78C1-FCA56B5E6DF8}"/>
              </a:ext>
            </a:extLst>
          </p:cNvPr>
          <p:cNvCxnSpPr/>
          <p:nvPr/>
        </p:nvCxnSpPr>
        <p:spPr>
          <a:xfrm>
            <a:off x="4578664" y="2950009"/>
            <a:ext cx="376540" cy="402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41E3E253-5EAE-7FE5-B833-8EC65B8B081F}"/>
              </a:ext>
            </a:extLst>
          </p:cNvPr>
          <p:cNvCxnSpPr/>
          <p:nvPr/>
        </p:nvCxnSpPr>
        <p:spPr>
          <a:xfrm flipH="1">
            <a:off x="2876729" y="2870663"/>
            <a:ext cx="524932" cy="423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9DCAD895-7CF1-8D9B-4FD7-1A509600D399}"/>
              </a:ext>
            </a:extLst>
          </p:cNvPr>
          <p:cNvSpPr txBox="1"/>
          <p:nvPr/>
        </p:nvSpPr>
        <p:spPr>
          <a:xfrm>
            <a:off x="3937042" y="3376282"/>
            <a:ext cx="3220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4 </a:t>
            </a:r>
            <a:r>
              <a:rPr lang="fr-BE" dirty="0" err="1"/>
              <a:t>sub-units</a:t>
            </a:r>
            <a:r>
              <a:rPr lang="fr-BE" dirty="0"/>
              <a:t> (Light, medium, </a:t>
            </a:r>
            <a:r>
              <a:rPr lang="fr-BE" dirty="0" err="1"/>
              <a:t>heavy</a:t>
            </a:r>
            <a:r>
              <a:rPr lang="fr-BE" dirty="0"/>
              <a:t> and variable)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603E797-DB73-E04F-BA07-A3DEEE0A321A}"/>
              </a:ext>
            </a:extLst>
          </p:cNvPr>
          <p:cNvSpPr txBox="1"/>
          <p:nvPr/>
        </p:nvSpPr>
        <p:spPr>
          <a:xfrm>
            <a:off x="1968894" y="3412416"/>
            <a:ext cx="16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Part of the </a:t>
            </a:r>
            <a:r>
              <a:rPr lang="fr-BE" dirty="0" err="1"/>
              <a:t>axon</a:t>
            </a:r>
            <a:endParaRPr lang="en-US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1217D81-16F3-F2B9-AB48-8DA2661736B8}"/>
              </a:ext>
            </a:extLst>
          </p:cNvPr>
          <p:cNvSpPr txBox="1"/>
          <p:nvPr/>
        </p:nvSpPr>
        <p:spPr>
          <a:xfrm>
            <a:off x="1014644" y="4432873"/>
            <a:ext cx="5423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000" dirty="0">
                <a:solidFill>
                  <a:srgbClr val="F26B21"/>
                </a:solidFill>
              </a:rPr>
              <a:t>=&gt; </a:t>
            </a:r>
            <a:r>
              <a:rPr lang="fr-BE" sz="2000" dirty="0" err="1">
                <a:solidFill>
                  <a:srgbClr val="F26B21"/>
                </a:solidFill>
              </a:rPr>
              <a:t>Protein</a:t>
            </a:r>
            <a:r>
              <a:rPr lang="fr-BE" sz="2000" dirty="0">
                <a:solidFill>
                  <a:srgbClr val="F26B21"/>
                </a:solidFill>
              </a:rPr>
              <a:t> </a:t>
            </a:r>
            <a:r>
              <a:rPr lang="fr-BE" sz="2000" dirty="0" err="1">
                <a:solidFill>
                  <a:srgbClr val="F26B21"/>
                </a:solidFill>
              </a:rPr>
              <a:t>highly</a:t>
            </a:r>
            <a:r>
              <a:rPr lang="fr-BE" sz="2000" dirty="0">
                <a:solidFill>
                  <a:srgbClr val="F26B21"/>
                </a:solidFill>
              </a:rPr>
              <a:t> </a:t>
            </a:r>
            <a:r>
              <a:rPr lang="fr-BE" sz="2000" dirty="0" err="1">
                <a:solidFill>
                  <a:srgbClr val="F26B21"/>
                </a:solidFill>
              </a:rPr>
              <a:t>specific</a:t>
            </a:r>
            <a:r>
              <a:rPr lang="fr-BE" sz="2000" dirty="0">
                <a:solidFill>
                  <a:srgbClr val="F26B21"/>
                </a:solidFill>
              </a:rPr>
              <a:t> </a:t>
            </a:r>
            <a:r>
              <a:rPr lang="fr-BE" sz="2000" dirty="0" err="1">
                <a:solidFill>
                  <a:srgbClr val="F26B21"/>
                </a:solidFill>
              </a:rPr>
              <a:t>from</a:t>
            </a:r>
            <a:r>
              <a:rPr lang="fr-BE" sz="2000" dirty="0">
                <a:solidFill>
                  <a:srgbClr val="F26B21"/>
                </a:solidFill>
              </a:rPr>
              <a:t> the </a:t>
            </a:r>
            <a:r>
              <a:rPr lang="fr-BE" sz="2000" dirty="0" err="1">
                <a:solidFill>
                  <a:srgbClr val="F26B21"/>
                </a:solidFill>
              </a:rPr>
              <a:t>nervous</a:t>
            </a:r>
            <a:r>
              <a:rPr lang="fr-BE" sz="2000" dirty="0">
                <a:solidFill>
                  <a:srgbClr val="F26B21"/>
                </a:solidFill>
              </a:rPr>
              <a:t> system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71D536A-1018-FD4D-6708-B509679E7671}"/>
              </a:ext>
            </a:extLst>
          </p:cNvPr>
          <p:cNvSpPr txBox="1"/>
          <p:nvPr/>
        </p:nvSpPr>
        <p:spPr>
          <a:xfrm>
            <a:off x="1765884" y="4963886"/>
            <a:ext cx="3619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Synaptic</a:t>
            </a:r>
            <a:r>
              <a:rPr lang="fr-BE" sz="2400" dirty="0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role</a:t>
            </a:r>
            <a:endParaRPr lang="fr-BE" sz="2400" dirty="0">
              <a:solidFill>
                <a:srgbClr val="005393"/>
              </a:solidFill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r>
              <a:rPr lang="fr-BE" sz="2400" dirty="0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Axone component</a:t>
            </a:r>
          </a:p>
          <a:p>
            <a:r>
              <a:rPr lang="fr-BE" sz="2400" dirty="0" err="1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Hygly</a:t>
            </a:r>
            <a:r>
              <a:rPr lang="fr-BE" sz="2400" dirty="0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expressed</a:t>
            </a:r>
            <a:r>
              <a:rPr lang="fr-BE" sz="2400" dirty="0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 in long moto-</a:t>
            </a:r>
            <a:r>
              <a:rPr lang="fr-BE" sz="2400" dirty="0" err="1">
                <a:solidFill>
                  <a:srgbClr val="005393"/>
                </a:solidFill>
                <a:latin typeface="DaunPenh" panose="01010101010101010101" pitchFamily="2" charset="0"/>
                <a:cs typeface="DaunPenh" panose="01010101010101010101" pitchFamily="2" charset="0"/>
              </a:rPr>
              <a:t>neurons</a:t>
            </a:r>
            <a:endParaRPr lang="en-US" sz="2400" dirty="0">
              <a:solidFill>
                <a:srgbClr val="005393"/>
              </a:solidFill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51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8D313-2F2F-F111-0324-7C05DA497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989F3609-12C5-3447-326D-98C55F46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Neurological biomarkers: Neuron damage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FA602B-4741-CB11-9346-3E87A921BEDD}"/>
              </a:ext>
            </a:extLst>
          </p:cNvPr>
          <p:cNvSpPr txBox="1"/>
          <p:nvPr/>
        </p:nvSpPr>
        <p:spPr>
          <a:xfrm>
            <a:off x="557348" y="1210491"/>
            <a:ext cx="711765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NfL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is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used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in routine in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many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different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conditions</a:t>
            </a:r>
          </a:p>
          <a:p>
            <a:pPr marL="285750" indent="-285750">
              <a:buFontTx/>
              <a:buChar char="-"/>
            </a:pP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Follow-up of multiple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sclerosis</a:t>
            </a: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Tx/>
              <a:buChar char="-"/>
            </a:pP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Part of the diagnostic of ALS</a:t>
            </a:r>
          </a:p>
          <a:p>
            <a:pPr marL="285750" indent="-285750">
              <a:buFontTx/>
              <a:buChar char="-"/>
            </a:pP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Refinement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of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demantia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diagnosis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in case of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negativity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of main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biomarkers</a:t>
            </a: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marL="285750" indent="-285750">
              <a:buFontTx/>
              <a:buChar char="-"/>
            </a:pP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Follow-up </a:t>
            </a:r>
            <a:r>
              <a:rPr lang="fr-BE" sz="2400" dirty="0" err="1">
                <a:latin typeface="DaunPenh" panose="01010101010101010101" pitchFamily="2" charset="0"/>
                <a:cs typeface="DaunPenh" panose="01010101010101010101" pitchFamily="2" charset="0"/>
              </a:rPr>
              <a:t>after</a:t>
            </a:r>
            <a:r>
              <a:rPr lang="fr-BE" sz="2400" dirty="0">
                <a:latin typeface="DaunPenh" panose="01010101010101010101" pitchFamily="2" charset="0"/>
                <a:cs typeface="DaunPenh" panose="01010101010101010101" pitchFamily="2" charset="0"/>
              </a:rPr>
              <a:t> stroke</a:t>
            </a:r>
          </a:p>
          <a:p>
            <a:pPr marL="285750" indent="-285750">
              <a:buFontTx/>
              <a:buChar char="-"/>
            </a:pPr>
            <a:endParaRPr lang="fr-BE" sz="24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167515-8B55-57A8-D276-EBB2213D6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78" t="19455" r="9740" b="28153"/>
          <a:stretch>
            <a:fillRect/>
          </a:stretch>
        </p:blipFill>
        <p:spPr>
          <a:xfrm>
            <a:off x="3178629" y="3248299"/>
            <a:ext cx="3552045" cy="30044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45C056-2D7A-8D83-4D97-AB28EB198175}"/>
              </a:ext>
            </a:extLst>
          </p:cNvPr>
          <p:cNvSpPr txBox="1"/>
          <p:nvPr/>
        </p:nvSpPr>
        <p:spPr>
          <a:xfrm>
            <a:off x="3660039" y="6488310"/>
            <a:ext cx="5575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Barro et al.,</a:t>
            </a:r>
            <a:r>
              <a:rPr lang="en-US" sz="1200" dirty="0"/>
              <a:t> Annals of Clinical and Translational Neurology</a:t>
            </a:r>
            <a:r>
              <a:rPr lang="fr-BE" sz="1200" dirty="0"/>
              <a:t>, 2020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6C410C-9CDD-2FFE-072E-15B414CAD8A0}"/>
              </a:ext>
            </a:extLst>
          </p:cNvPr>
          <p:cNvSpPr/>
          <p:nvPr/>
        </p:nvSpPr>
        <p:spPr>
          <a:xfrm>
            <a:off x="2234301" y="5103226"/>
            <a:ext cx="2569028" cy="12975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43F94E-1074-0BA3-6BD9-E59BB1BD3F16}"/>
              </a:ext>
            </a:extLst>
          </p:cNvPr>
          <p:cNvSpPr/>
          <p:nvPr/>
        </p:nvSpPr>
        <p:spPr>
          <a:xfrm>
            <a:off x="2913569" y="4249785"/>
            <a:ext cx="513806" cy="1027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7531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C8CE1-8EF2-64B6-55E5-03BA396C3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5849FD9F-EC4C-F4F6-F022-FA00EB4D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Physiological variation of </a:t>
            </a:r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NfL</a:t>
            </a:r>
            <a:endParaRPr lang="en-US" sz="3600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08E1910-D5CF-4772-1FFD-A8A49C538308}"/>
              </a:ext>
            </a:extLst>
          </p:cNvPr>
          <p:cNvSpPr txBox="1"/>
          <p:nvPr/>
        </p:nvSpPr>
        <p:spPr>
          <a:xfrm>
            <a:off x="905691" y="1802674"/>
            <a:ext cx="4859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/>
              <a:t>NfL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used</a:t>
            </a:r>
            <a:r>
              <a:rPr lang="fr-BE" dirty="0"/>
              <a:t> in routine in </a:t>
            </a:r>
            <a:r>
              <a:rPr lang="fr-BE" dirty="0" err="1"/>
              <a:t>many</a:t>
            </a:r>
            <a:r>
              <a:rPr lang="fr-BE" dirty="0"/>
              <a:t> </a:t>
            </a:r>
            <a:r>
              <a:rPr lang="fr-BE" dirty="0" err="1"/>
              <a:t>different</a:t>
            </a:r>
            <a:r>
              <a:rPr lang="fr-BE" dirty="0"/>
              <a:t> conditions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83AAC4-5AC0-7563-AC1B-0569AD5678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13" t="14715" r="9740" b="11355"/>
          <a:stretch/>
        </p:blipFill>
        <p:spPr>
          <a:xfrm>
            <a:off x="905691" y="1052873"/>
            <a:ext cx="6848753" cy="553418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15D8BD4-1D6E-7E0B-541B-1B686CF7A110}"/>
              </a:ext>
            </a:extLst>
          </p:cNvPr>
          <p:cNvSpPr txBox="1"/>
          <p:nvPr/>
        </p:nvSpPr>
        <p:spPr>
          <a:xfrm>
            <a:off x="3660039" y="6488310"/>
            <a:ext cx="5575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/>
              <a:t>Barro et al.,</a:t>
            </a:r>
            <a:r>
              <a:rPr lang="en-US" sz="1200" dirty="0"/>
              <a:t> Annals of Clinical and Translational Neurology</a:t>
            </a:r>
            <a:r>
              <a:rPr lang="fr-BE" sz="1200" dirty="0"/>
              <a:t>, 2020</a:t>
            </a:r>
            <a:endParaRPr lang="en-US" sz="1200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16DF2800-8AAD-695B-3038-62091CB92AB9}"/>
              </a:ext>
            </a:extLst>
          </p:cNvPr>
          <p:cNvGrpSpPr/>
          <p:nvPr/>
        </p:nvGrpSpPr>
        <p:grpSpPr>
          <a:xfrm>
            <a:off x="2828738" y="1378974"/>
            <a:ext cx="5666372" cy="2957052"/>
            <a:chOff x="3038168" y="1378974"/>
            <a:chExt cx="5666372" cy="295705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F8A261A-9A0C-2CEE-B2AB-6596BD645360}"/>
                </a:ext>
              </a:extLst>
            </p:cNvPr>
            <p:cNvSpPr/>
            <p:nvPr/>
          </p:nvSpPr>
          <p:spPr>
            <a:xfrm>
              <a:off x="3591233" y="1378974"/>
              <a:ext cx="4564625" cy="1673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7F8384-1E78-4FFF-8725-15B6E3ADDF40}"/>
                </a:ext>
              </a:extLst>
            </p:cNvPr>
            <p:cNvSpPr/>
            <p:nvPr/>
          </p:nvSpPr>
          <p:spPr>
            <a:xfrm>
              <a:off x="6020333" y="2816942"/>
              <a:ext cx="2684207" cy="15190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DFF32C7-A712-9F54-8446-601FB6BD83B1}"/>
                </a:ext>
              </a:extLst>
            </p:cNvPr>
            <p:cNvSpPr/>
            <p:nvPr/>
          </p:nvSpPr>
          <p:spPr>
            <a:xfrm>
              <a:off x="3038168" y="1533832"/>
              <a:ext cx="921774" cy="86278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1E3CE602-950C-2E1D-8975-507DFA6AA8FB}"/>
                </a:ext>
              </a:extLst>
            </p:cNvPr>
            <p:cNvSpPr/>
            <p:nvPr/>
          </p:nvSpPr>
          <p:spPr>
            <a:xfrm rot="19769776">
              <a:off x="5807178" y="2638689"/>
              <a:ext cx="921774" cy="12951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9063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41D44-0F8C-E08C-234C-E9A07651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C3047C4D-2F33-0AC6-95D2-5346D40397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6764" y="1190557"/>
            <a:ext cx="8686800" cy="5268432"/>
          </a:xfrm>
        </p:spPr>
        <p:txBody>
          <a:bodyPr>
            <a:normAutofit/>
          </a:bodyPr>
          <a:lstStyle/>
          <a:p>
            <a:r>
              <a:rPr lang="fr-BE" sz="3200" dirty="0">
                <a:latin typeface="DaunPenh" panose="01010101010101010101" pitchFamily="2" charset="0"/>
                <a:cs typeface="DaunPenh" panose="01010101010101010101" pitchFamily="2" charset="0"/>
              </a:rPr>
              <a:t>Study on </a:t>
            </a:r>
            <a:r>
              <a:rPr lang="fr-BE" sz="3200" dirty="0" err="1">
                <a:latin typeface="DaunPenh" panose="01010101010101010101" pitchFamily="2" charset="0"/>
                <a:cs typeface="DaunPenh" panose="01010101010101010101" pitchFamily="2" charset="0"/>
              </a:rPr>
              <a:t>NfL</a:t>
            </a:r>
            <a:r>
              <a:rPr lang="fr-BE" sz="3200" dirty="0">
                <a:latin typeface="DaunPenh" panose="01010101010101010101" pitchFamily="2" charset="0"/>
                <a:cs typeface="DaunPenh" panose="01010101010101010101" pitchFamily="2" charset="0"/>
              </a:rPr>
              <a:t> concentration in </a:t>
            </a:r>
            <a:r>
              <a:rPr lang="fr-BE" sz="3200" dirty="0" err="1">
                <a:latin typeface="DaunPenh" panose="01010101010101010101" pitchFamily="2" charset="0"/>
                <a:cs typeface="DaunPenh" panose="01010101010101010101" pitchFamily="2" charset="0"/>
              </a:rPr>
              <a:t>aging</a:t>
            </a:r>
            <a:r>
              <a:rPr lang="fr-BE" sz="320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3200" dirty="0" err="1">
                <a:latin typeface="DaunPenh" panose="01010101010101010101" pitchFamily="2" charset="0"/>
                <a:cs typeface="DaunPenh" panose="01010101010101010101" pitchFamily="2" charset="0"/>
              </a:rPr>
              <a:t>individuals</a:t>
            </a:r>
            <a:endParaRPr lang="fr-BE" sz="320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Cohorte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SarcoPhAge</a:t>
            </a:r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Prospective longitudinal cohorte of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aging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subjects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living at home</a:t>
            </a:r>
          </a:p>
          <a:p>
            <a:pPr lvl="1"/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No exclusion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criteria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beside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limb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amputation or BMI &gt; 50 kg/m</a:t>
            </a:r>
            <a:r>
              <a:rPr lang="fr-BE" sz="2400" b="0" baseline="30000" dirty="0">
                <a:latin typeface="DaunPenh" panose="01010101010101010101" pitchFamily="2" charset="0"/>
                <a:cs typeface="DaunPenh" panose="01010101010101010101" pitchFamily="2" charset="0"/>
              </a:rPr>
              <a:t>2</a:t>
            </a:r>
          </a:p>
          <a:p>
            <a:pPr lvl="1"/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409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séra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collected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at inclusion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with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sujets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aged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between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65 and 92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year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olds</a:t>
            </a:r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Many démographique data</a:t>
            </a:r>
          </a:p>
          <a:p>
            <a:pPr lvl="1"/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More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than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15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seld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reported</a:t>
            </a:r>
            <a:r>
              <a:rPr lang="fr-BE" sz="2400" b="0" dirty="0">
                <a:latin typeface="DaunPenh" panose="01010101010101010101" pitchFamily="2" charset="0"/>
                <a:cs typeface="DaunPenh" panose="01010101010101010101" pitchFamily="2" charset="0"/>
              </a:rPr>
              <a:t> </a:t>
            </a:r>
            <a:r>
              <a:rPr lang="fr-BE" sz="2400" b="0" dirty="0" err="1">
                <a:latin typeface="DaunPenh" panose="01010101010101010101" pitchFamily="2" charset="0"/>
                <a:cs typeface="DaunPenh" panose="01010101010101010101" pitchFamily="2" charset="0"/>
              </a:rPr>
              <a:t>comorbidities</a:t>
            </a:r>
            <a:endParaRPr lang="fr-BE" sz="2400" b="0" dirty="0">
              <a:latin typeface="DaunPenh" panose="01010101010101010101" pitchFamily="2" charset="0"/>
              <a:cs typeface="DaunPenh" panose="01010101010101010101" pitchFamily="2" charset="0"/>
            </a:endParaRPr>
          </a:p>
          <a:p>
            <a:pPr lvl="1"/>
            <a:endParaRPr lang="en-US" dirty="0">
              <a:latin typeface="DaunPenh" panose="01010101010101010101" pitchFamily="2" charset="0"/>
              <a:cs typeface="DaunPenh" panose="01010101010101010101" pitchFamily="2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412F42C-BC5C-7BBC-BE0E-AD326449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63" y="329513"/>
            <a:ext cx="7350285" cy="658365"/>
          </a:xfrm>
        </p:spPr>
        <p:txBody>
          <a:bodyPr/>
          <a:lstStyle/>
          <a:p>
            <a:r>
              <a:rPr lang="en-US" sz="3600" dirty="0" err="1">
                <a:latin typeface="DaunPenh" panose="01010101010101010101" pitchFamily="2" charset="0"/>
                <a:cs typeface="DaunPenh" panose="01010101010101010101" pitchFamily="2" charset="0"/>
              </a:rPr>
              <a:t>NfL</a:t>
            </a:r>
            <a:r>
              <a:rPr lang="en-US" sz="3600" dirty="0">
                <a:latin typeface="DaunPenh" panose="01010101010101010101" pitchFamily="2" charset="0"/>
                <a:cs typeface="DaunPenh" panose="01010101010101010101" pitchFamily="2" charset="0"/>
              </a:rPr>
              <a:t> during aging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C9C44C5-3284-7D14-785C-7AD3DF9F6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92" t="17602" r="65720" b="59708"/>
          <a:stretch/>
        </p:blipFill>
        <p:spPr>
          <a:xfrm>
            <a:off x="1246960" y="1698171"/>
            <a:ext cx="6111784" cy="180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59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4230</TotalTime>
  <Words>722</Words>
  <Application>Microsoft Office PowerPoint</Application>
  <PresentationFormat>Affichage à l'écran (4:3)</PresentationFormat>
  <Paragraphs>174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Comic Sans MS</vt:lpstr>
      <vt:lpstr>DaunPenh</vt:lpstr>
      <vt:lpstr>DIN-Bold</vt:lpstr>
      <vt:lpstr>DIN-Regular</vt:lpstr>
      <vt:lpstr>Wingdings</vt:lpstr>
      <vt:lpstr>Office Theme</vt:lpstr>
      <vt:lpstr>Biochemical biomarkers of neurobiology of aging</vt:lpstr>
      <vt:lpstr>The concept of “reference ranges”</vt:lpstr>
      <vt:lpstr>The concept of “reference ranges”</vt:lpstr>
      <vt:lpstr>The concept of “reference ranges”</vt:lpstr>
      <vt:lpstr>Capturing diversity of aging to avoid misinterpretation in neurological biomarkers</vt:lpstr>
      <vt:lpstr>Neurological biomarkers: Neuron damage</vt:lpstr>
      <vt:lpstr>Neurological biomarkers: Neuron damage</vt:lpstr>
      <vt:lpstr>Physiological variation of NfL</vt:lpstr>
      <vt:lpstr>NfL during aging</vt:lpstr>
      <vt:lpstr>NfL during aging</vt:lpstr>
      <vt:lpstr>Neurological biomarkers: Alzheimer’s disease</vt:lpstr>
      <vt:lpstr>Towards a biochemical definition of Alzheimer’s disease?</vt:lpstr>
      <vt:lpstr>Towards a biochemical definition of Alzheimer’s disease?</vt:lpstr>
      <vt:lpstr>Towards a biochemical definition of Alzheimer’s disease?</vt:lpstr>
      <vt:lpstr>Amyloides β</vt:lpstr>
      <vt:lpstr>phosphoTau post-tranlational modifications</vt:lpstr>
      <vt:lpstr>phosphoTau post-tranlational modifications</vt:lpstr>
      <vt:lpstr>Isoformes de phosphoTau: pTau217 et pTau181</vt:lpstr>
      <vt:lpstr>pTau 217 cut-offs</vt:lpstr>
      <vt:lpstr>pTau 217 in unselected population</vt:lpstr>
      <vt:lpstr>pTau 217 in patient with CKD</vt:lpstr>
      <vt:lpstr>Neurological biomarkers: mTBI</vt:lpstr>
      <vt:lpstr>S100b for the rule-out of mTBI</vt:lpstr>
      <vt:lpstr>GFAP and UCH-L1 for the rule-out of mTBI</vt:lpstr>
      <vt:lpstr>GFAP and UCH-L1 for the rule-out of mTBI</vt:lpstr>
      <vt:lpstr>Study of the population at risk of mTBI to identify confounding factors</vt:lpstr>
      <vt:lpstr>Cut-offs optimization based on confounding factors</vt:lpstr>
      <vt:lpstr>Présentation PowerPoint</vt:lpstr>
      <vt:lpstr>What we can offer</vt:lpstr>
      <vt:lpstr>What we can offer</vt:lpstr>
      <vt:lpstr>Take-Home message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 Kumen</dc:creator>
  <cp:lastModifiedBy>LADANG Aurélie</cp:lastModifiedBy>
  <cp:revision>249</cp:revision>
  <dcterms:created xsi:type="dcterms:W3CDTF">2019-01-08T12:02:43Z</dcterms:created>
  <dcterms:modified xsi:type="dcterms:W3CDTF">2026-06-03T10:24:05Z</dcterms:modified>
</cp:coreProperties>
</file>