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av" ContentType="audio/wav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7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9.xml" ContentType="application/vnd.openxmlformats-officedocument.theme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10.xml" ContentType="application/vnd.openxmlformats-officedocument.theme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theme/theme11.xml" ContentType="application/vnd.openxmlformats-officedocument.theme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theme/theme12.xml" ContentType="application/vnd.openxmlformats-officedocument.theme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theme/theme13.xml" ContentType="application/vnd.openxmlformats-officedocument.theme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theme/theme14.xml" ContentType="application/vnd.openxmlformats-officedocument.theme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theme/theme15.xml" ContentType="application/vnd.openxmlformats-officedocument.theme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theme/theme16.xml" ContentType="application/vnd.openxmlformats-officedocument.theme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theme/theme17.xml" ContentType="application/vnd.openxmlformats-officedocument.theme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theme/theme18.xml" ContentType="application/vnd.openxmlformats-officedocument.theme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theme/theme19.xml" ContentType="application/vnd.openxmlformats-officedocument.theme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theme/theme20.xml" ContentType="application/vnd.openxmlformats-officedocument.theme+xml"/>
  <Override PartName="/ppt/theme/theme2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  <p:sldMasterId id="2147483708" r:id="rId2"/>
    <p:sldMasterId id="2147483721" r:id="rId3"/>
    <p:sldMasterId id="2147483745" r:id="rId4"/>
    <p:sldMasterId id="2147483757" r:id="rId5"/>
    <p:sldMasterId id="2147483793" r:id="rId6"/>
    <p:sldMasterId id="2147483805" r:id="rId7"/>
    <p:sldMasterId id="2147483817" r:id="rId8"/>
    <p:sldMasterId id="2147483829" r:id="rId9"/>
    <p:sldMasterId id="2147483853" r:id="rId10"/>
    <p:sldMasterId id="2147483865" r:id="rId11"/>
    <p:sldMasterId id="2147483877" r:id="rId12"/>
    <p:sldMasterId id="2147483889" r:id="rId13"/>
    <p:sldMasterId id="2147483901" r:id="rId14"/>
    <p:sldMasterId id="2147483913" r:id="rId15"/>
    <p:sldMasterId id="2147483925" r:id="rId16"/>
    <p:sldMasterId id="2147483937" r:id="rId17"/>
    <p:sldMasterId id="2147483949" r:id="rId18"/>
    <p:sldMasterId id="2147483961" r:id="rId19"/>
    <p:sldMasterId id="2147483974" r:id="rId20"/>
  </p:sldMasterIdLst>
  <p:notesMasterIdLst>
    <p:notesMasterId r:id="rId75"/>
  </p:notesMasterIdLst>
  <p:sldIdLst>
    <p:sldId id="283" r:id="rId21"/>
    <p:sldId id="327" r:id="rId22"/>
    <p:sldId id="374" r:id="rId23"/>
    <p:sldId id="328" r:id="rId24"/>
    <p:sldId id="329" r:id="rId25"/>
    <p:sldId id="330" r:id="rId26"/>
    <p:sldId id="331" r:id="rId27"/>
    <p:sldId id="334" r:id="rId28"/>
    <p:sldId id="332" r:id="rId29"/>
    <p:sldId id="333" r:id="rId30"/>
    <p:sldId id="335" r:id="rId31"/>
    <p:sldId id="336" r:id="rId32"/>
    <p:sldId id="337" r:id="rId33"/>
    <p:sldId id="338" r:id="rId34"/>
    <p:sldId id="339" r:id="rId35"/>
    <p:sldId id="340" r:id="rId36"/>
    <p:sldId id="342" r:id="rId37"/>
    <p:sldId id="344" r:id="rId38"/>
    <p:sldId id="345" r:id="rId39"/>
    <p:sldId id="367" r:id="rId40"/>
    <p:sldId id="351" r:id="rId41"/>
    <p:sldId id="352" r:id="rId42"/>
    <p:sldId id="353" r:id="rId43"/>
    <p:sldId id="354" r:id="rId44"/>
    <p:sldId id="356" r:id="rId45"/>
    <p:sldId id="357" r:id="rId46"/>
    <p:sldId id="358" r:id="rId47"/>
    <p:sldId id="359" r:id="rId48"/>
    <p:sldId id="360" r:id="rId49"/>
    <p:sldId id="361" r:id="rId50"/>
    <p:sldId id="362" r:id="rId51"/>
    <p:sldId id="363" r:id="rId52"/>
    <p:sldId id="398" r:id="rId53"/>
    <p:sldId id="393" r:id="rId54"/>
    <p:sldId id="395" r:id="rId55"/>
    <p:sldId id="396" r:id="rId56"/>
    <p:sldId id="392" r:id="rId57"/>
    <p:sldId id="382" r:id="rId58"/>
    <p:sldId id="375" r:id="rId59"/>
    <p:sldId id="376" r:id="rId60"/>
    <p:sldId id="377" r:id="rId61"/>
    <p:sldId id="378" r:id="rId62"/>
    <p:sldId id="379" r:id="rId63"/>
    <p:sldId id="384" r:id="rId64"/>
    <p:sldId id="380" r:id="rId65"/>
    <p:sldId id="381" r:id="rId66"/>
    <p:sldId id="385" r:id="rId67"/>
    <p:sldId id="386" r:id="rId68"/>
    <p:sldId id="387" r:id="rId69"/>
    <p:sldId id="388" r:id="rId70"/>
    <p:sldId id="389" r:id="rId71"/>
    <p:sldId id="390" r:id="rId72"/>
    <p:sldId id="399" r:id="rId73"/>
    <p:sldId id="366" r:id="rId74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1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CC00"/>
    <a:srgbClr val="33CC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5897" autoAdjust="0"/>
  </p:normalViewPr>
  <p:slideViewPr>
    <p:cSldViewPr snapToGrid="0">
      <p:cViewPr varScale="1">
        <p:scale>
          <a:sx n="72" d="100"/>
          <a:sy n="72" d="100"/>
        </p:scale>
        <p:origin x="-998" y="-82"/>
      </p:cViewPr>
      <p:guideLst>
        <p:guide orient="horz" pos="2160"/>
        <p:guide pos="3817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4179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6.xml"/><Relationship Id="rId21" Type="http://schemas.openxmlformats.org/officeDocument/2006/relationships/slide" Target="slides/slide1.xml"/><Relationship Id="rId42" Type="http://schemas.openxmlformats.org/officeDocument/2006/relationships/slide" Target="slides/slide22.xml"/><Relationship Id="rId47" Type="http://schemas.openxmlformats.org/officeDocument/2006/relationships/slide" Target="slides/slide27.xml"/><Relationship Id="rId63" Type="http://schemas.openxmlformats.org/officeDocument/2006/relationships/slide" Target="slides/slide43.xml"/><Relationship Id="rId68" Type="http://schemas.openxmlformats.org/officeDocument/2006/relationships/slide" Target="slides/slide48.xml"/><Relationship Id="rId16" Type="http://schemas.openxmlformats.org/officeDocument/2006/relationships/slideMaster" Target="slideMasters/slideMaster1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4.xml"/><Relationship Id="rId32" Type="http://schemas.openxmlformats.org/officeDocument/2006/relationships/slide" Target="slides/slide12.xml"/><Relationship Id="rId37" Type="http://schemas.openxmlformats.org/officeDocument/2006/relationships/slide" Target="slides/slide17.xml"/><Relationship Id="rId40" Type="http://schemas.openxmlformats.org/officeDocument/2006/relationships/slide" Target="slides/slide20.xml"/><Relationship Id="rId45" Type="http://schemas.openxmlformats.org/officeDocument/2006/relationships/slide" Target="slides/slide25.xml"/><Relationship Id="rId53" Type="http://schemas.openxmlformats.org/officeDocument/2006/relationships/slide" Target="slides/slide33.xml"/><Relationship Id="rId58" Type="http://schemas.openxmlformats.org/officeDocument/2006/relationships/slide" Target="slides/slide38.xml"/><Relationship Id="rId66" Type="http://schemas.openxmlformats.org/officeDocument/2006/relationships/slide" Target="slides/slide46.xml"/><Relationship Id="rId74" Type="http://schemas.openxmlformats.org/officeDocument/2006/relationships/slide" Target="slides/slide54.xml"/><Relationship Id="rId79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41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2.xml"/><Relationship Id="rId27" Type="http://schemas.openxmlformats.org/officeDocument/2006/relationships/slide" Target="slides/slide7.xml"/><Relationship Id="rId30" Type="http://schemas.openxmlformats.org/officeDocument/2006/relationships/slide" Target="slides/slide10.xml"/><Relationship Id="rId35" Type="http://schemas.openxmlformats.org/officeDocument/2006/relationships/slide" Target="slides/slide15.xml"/><Relationship Id="rId43" Type="http://schemas.openxmlformats.org/officeDocument/2006/relationships/slide" Target="slides/slide23.xml"/><Relationship Id="rId48" Type="http://schemas.openxmlformats.org/officeDocument/2006/relationships/slide" Target="slides/slide28.xml"/><Relationship Id="rId56" Type="http://schemas.openxmlformats.org/officeDocument/2006/relationships/slide" Target="slides/slide36.xml"/><Relationship Id="rId64" Type="http://schemas.openxmlformats.org/officeDocument/2006/relationships/slide" Target="slides/slide44.xml"/><Relationship Id="rId69" Type="http://schemas.openxmlformats.org/officeDocument/2006/relationships/slide" Target="slides/slide49.xml"/><Relationship Id="rId77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1.xml"/><Relationship Id="rId72" Type="http://schemas.openxmlformats.org/officeDocument/2006/relationships/slide" Target="slides/slide52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5.xml"/><Relationship Id="rId33" Type="http://schemas.openxmlformats.org/officeDocument/2006/relationships/slide" Target="slides/slide13.xml"/><Relationship Id="rId38" Type="http://schemas.openxmlformats.org/officeDocument/2006/relationships/slide" Target="slides/slide18.xml"/><Relationship Id="rId46" Type="http://schemas.openxmlformats.org/officeDocument/2006/relationships/slide" Target="slides/slide26.xml"/><Relationship Id="rId59" Type="http://schemas.openxmlformats.org/officeDocument/2006/relationships/slide" Target="slides/slide39.xml"/><Relationship Id="rId67" Type="http://schemas.openxmlformats.org/officeDocument/2006/relationships/slide" Target="slides/slide47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21.xml"/><Relationship Id="rId54" Type="http://schemas.openxmlformats.org/officeDocument/2006/relationships/slide" Target="slides/slide34.xml"/><Relationship Id="rId62" Type="http://schemas.openxmlformats.org/officeDocument/2006/relationships/slide" Target="slides/slide42.xml"/><Relationship Id="rId70" Type="http://schemas.openxmlformats.org/officeDocument/2006/relationships/slide" Target="slides/slide50.xml"/><Relationship Id="rId75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3.xml"/><Relationship Id="rId28" Type="http://schemas.openxmlformats.org/officeDocument/2006/relationships/slide" Target="slides/slide8.xml"/><Relationship Id="rId36" Type="http://schemas.openxmlformats.org/officeDocument/2006/relationships/slide" Target="slides/slide16.xml"/><Relationship Id="rId49" Type="http://schemas.openxmlformats.org/officeDocument/2006/relationships/slide" Target="slides/slide29.xml"/><Relationship Id="rId57" Type="http://schemas.openxmlformats.org/officeDocument/2006/relationships/slide" Target="slides/slide37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1.xml"/><Relationship Id="rId44" Type="http://schemas.openxmlformats.org/officeDocument/2006/relationships/slide" Target="slides/slide24.xml"/><Relationship Id="rId52" Type="http://schemas.openxmlformats.org/officeDocument/2006/relationships/slide" Target="slides/slide32.xml"/><Relationship Id="rId60" Type="http://schemas.openxmlformats.org/officeDocument/2006/relationships/slide" Target="slides/slide40.xml"/><Relationship Id="rId65" Type="http://schemas.openxmlformats.org/officeDocument/2006/relationships/slide" Target="slides/slide45.xml"/><Relationship Id="rId73" Type="http://schemas.openxmlformats.org/officeDocument/2006/relationships/slide" Target="slides/slide53.xml"/><Relationship Id="rId78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19.xml"/><Relationship Id="rId34" Type="http://schemas.openxmlformats.org/officeDocument/2006/relationships/slide" Target="slides/slide14.xml"/><Relationship Id="rId50" Type="http://schemas.openxmlformats.org/officeDocument/2006/relationships/slide" Target="slides/slide30.xml"/><Relationship Id="rId55" Type="http://schemas.openxmlformats.org/officeDocument/2006/relationships/slide" Target="slides/slide35.xml"/><Relationship Id="rId76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1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9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1.wmf"/><Relationship Id="rId1" Type="http://schemas.openxmlformats.org/officeDocument/2006/relationships/image" Target="../media/image20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21.wmf"/><Relationship Id="rId1" Type="http://schemas.openxmlformats.org/officeDocument/2006/relationships/image" Target="../media/image2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D3C520-5488-42CB-A1A5-B04936F12DA6}" type="datetimeFigureOut">
              <a:rPr lang="fr-BE" smtClean="0"/>
              <a:t>29-11-20</a:t>
            </a:fld>
            <a:endParaRPr lang="fr-BE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BE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525EBB-A127-4013-A41F-1BFDE512C106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0248236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1A6872-908F-480F-A352-8FBCD4AB1A0F}" type="slidenum">
              <a:rPr lang="fr-BE" smtClean="0"/>
              <a:t>39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3828084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 smtClean="0"/>
              <a:t>CB: A la pla</a:t>
            </a:r>
            <a:r>
              <a:rPr lang="fr-BE" baseline="0" dirty="0" smtClean="0"/>
              <a:t>ce de COF083, </a:t>
            </a:r>
            <a:r>
              <a:rPr lang="fr-BE" dirty="0" smtClean="0"/>
              <a:t>pour désigner</a:t>
            </a:r>
            <a:r>
              <a:rPr lang="fr-BE" baseline="0" dirty="0" smtClean="0"/>
              <a:t> le participant illustré ici, cela pourrait être chouette de préciser son genre et son âge.</a:t>
            </a:r>
          </a:p>
          <a:p>
            <a:r>
              <a:rPr lang="fr-BE" baseline="0" dirty="0" smtClean="0"/>
              <a:t>Si possible, tu pourrais supprimer la croix qui parasite un peu l’image.</a:t>
            </a:r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1A6872-908F-480F-A352-8FBCD4AB1A0F}" type="slidenum">
              <a:rPr lang="fr-BE" smtClean="0"/>
              <a:t>42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524712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9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52" y="1122363"/>
            <a:ext cx="9143999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en-GB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52" y="3602038"/>
            <a:ext cx="9143999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Modifiez le style des sous-titres du masque</a:t>
            </a:r>
            <a:endParaRPr lang="en-GB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F1CC8-5AE8-4A52-BB5D-D77DF7AEA91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29/11/2020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4C331-1744-4DCD-B77E-E3A6CBE94FB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03522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GB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F1CC8-5AE8-4A52-BB5D-D77DF7AEA91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29/11/2020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4C331-1744-4DCD-B77E-E3A6CBE94FB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3444520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839200" y="274983"/>
            <a:ext cx="27432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983"/>
            <a:ext cx="80264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287D49-F014-4244-9AF2-69763B161715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8840081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14400" y="2130724"/>
            <a:ext cx="103632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Modifiez le style des sous-titres du masque</a:t>
            </a:r>
            <a:endParaRPr lang="fr-B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EDA54F-E831-4846-9305-E0FAF52E823E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159228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CFBFC9-91A6-46B7-8EA0-3726A6EBE7A2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991375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63084" y="4407199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035024-8C76-49A1-B37B-2108E01C2E46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4758957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E1C0BA-0AFD-4A6E-8635-C50ABAC2AE9A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6993551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93566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566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4C5FEC-140B-4E67-8EB8-F37A91DD1B1C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4006215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E86784-3E8C-4309-BE29-041C2CF50FD1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5810768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E2061E-42DF-428F-BEAA-A4A858874A87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7346694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66733" y="273349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B4F805-6A2C-4DF8-A3CE-6C873C0E7D4A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257126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BE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4CAB5D-CAF8-4C04-A6BC-43061E1F7A20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02016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3" y="365125"/>
            <a:ext cx="2628900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GB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F1CC8-5AE8-4A52-BB5D-D77DF7AEA91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29/11/2020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4C331-1744-4DCD-B77E-E3A6CBE94FB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2726134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3F9D41-3D9F-43BC-AD95-0146C6A9E7D8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9603647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839200" y="274937"/>
            <a:ext cx="27432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937"/>
            <a:ext cx="80264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287D49-F014-4244-9AF2-69763B161715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6795513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14400" y="2130698"/>
            <a:ext cx="103632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Modifiez le style des sous-titres du masque</a:t>
            </a:r>
            <a:endParaRPr lang="fr-B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EDA54F-E831-4846-9305-E0FAF52E823E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4864716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CFBFC9-91A6-46B7-8EA0-3726A6EBE7A2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2045235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63084" y="440717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035024-8C76-49A1-B37B-2108E01C2E46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1723182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E1C0BA-0AFD-4A6E-8635-C50ABAC2AE9A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9832844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9354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54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4C5FEC-140B-4E67-8EB8-F37A91DD1B1C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6598340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E86784-3E8C-4309-BE29-041C2CF50FD1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1266372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E2061E-42DF-428F-BEAA-A4A858874A87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9168416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66733" y="27332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B4F805-6A2C-4DF8-A3CE-6C873C0E7D4A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22765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white">
          <a:xfrm>
            <a:off x="1" y="5970588"/>
            <a:ext cx="12192000" cy="887412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srgbClr val="004753"/>
              </a:solidFill>
              <a:ea typeface="ＭＳ Ｐゴシック" pitchFamily="-65" charset="-128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12699" y="6053591"/>
            <a:ext cx="2999317" cy="7127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srgbClr val="004753"/>
              </a:solidFill>
              <a:ea typeface="ＭＳ Ｐゴシック" pitchFamily="-65" charset="-128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145369" y="6044066"/>
            <a:ext cx="9046635" cy="714375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srgbClr val="004753"/>
              </a:solidFill>
              <a:ea typeface="ＭＳ Ｐゴシック" pitchFamily="-65" charset="-128"/>
            </a:endParaRPr>
          </a:p>
        </p:txBody>
      </p:sp>
      <p:sp>
        <p:nvSpPr>
          <p:cNvPr id="9" name="Sous-titre 8"/>
          <p:cNvSpPr>
            <a:spLocks noGrp="1"/>
          </p:cNvSpPr>
          <p:nvPr>
            <p:ph type="subTitle" idx="1"/>
          </p:nvPr>
        </p:nvSpPr>
        <p:spPr>
          <a:xfrm>
            <a:off x="3149651" y="6050037"/>
            <a:ext cx="8940801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fr-FR" smtClean="0"/>
              <a:t>Cliquez pour modifier le style des sous-titres du masque</a:t>
            </a:r>
            <a:endParaRPr lang="en-US"/>
          </a:p>
        </p:txBody>
      </p:sp>
      <p:sp>
        <p:nvSpPr>
          <p:cNvPr id="6" name="Espace réservé de la date 27"/>
          <p:cNvSpPr>
            <a:spLocks noGrp="1"/>
          </p:cNvSpPr>
          <p:nvPr>
            <p:ph type="dt" sz="half" idx="10"/>
          </p:nvPr>
        </p:nvSpPr>
        <p:spPr>
          <a:xfrm>
            <a:off x="101600" y="6069013"/>
            <a:ext cx="2743200" cy="685800"/>
          </a:xfrm>
        </p:spPr>
        <p:txBody>
          <a:bodyPr>
            <a:noAutofit/>
          </a:bodyPr>
          <a:lstStyle>
            <a:lvl1pPr algn="ctr">
              <a:defRPr sz="2000"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8443F807-F734-47EB-B095-4AC80DA35817}" type="datetime1">
              <a:rPr lang="fr-FR"/>
              <a:pPr>
                <a:defRPr/>
              </a:pPr>
              <a:t>29/11/2020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27767072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BE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4CAB5D-CAF8-4C04-A6BC-43061E1F7A20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7483472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3F9D41-3D9F-43BC-AD95-0146C6A9E7D8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803840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839200" y="274911"/>
            <a:ext cx="27432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911"/>
            <a:ext cx="80264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287D49-F014-4244-9AF2-69763B161715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3029398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14400" y="2130670"/>
            <a:ext cx="103632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Modifiez le style des sous-titres du masque</a:t>
            </a:r>
            <a:endParaRPr lang="fr-B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EDA54F-E831-4846-9305-E0FAF52E823E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4475374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CFBFC9-91A6-46B7-8EA0-3726A6EBE7A2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1335596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63084" y="440714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035024-8C76-49A1-B37B-2108E01C2E46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4010682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E1C0BA-0AFD-4A6E-8635-C50ABAC2AE9A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3300320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93530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53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4C5FEC-140B-4E67-8EB8-F37A91DD1B1C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77438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E86784-3E8C-4309-BE29-041C2CF50FD1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0408208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E2061E-42DF-428F-BEAA-A4A858874A87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15941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19221" y="285728"/>
            <a:ext cx="10096571" cy="928694"/>
          </a:xfrm>
        </p:spPr>
        <p:txBody>
          <a:bodyPr/>
          <a:lstStyle>
            <a:lvl1pPr>
              <a:defRPr sz="3200" baseline="0"/>
            </a:lvl1pPr>
          </a:lstStyle>
          <a:p>
            <a:r>
              <a:rPr lang="fr-FR" dirty="0" smtClean="0"/>
              <a:t>Cliquez pour modifier le style du titre</a:t>
            </a:r>
            <a:endParaRPr lang="en-US" dirty="0"/>
          </a:p>
        </p:txBody>
      </p:sp>
      <p:sp>
        <p:nvSpPr>
          <p:cNvPr id="8" name="Espace réservé du contenu 7"/>
          <p:cNvSpPr>
            <a:spLocks noGrp="1"/>
          </p:cNvSpPr>
          <p:nvPr>
            <p:ph sz="quarter" idx="1"/>
          </p:nvPr>
        </p:nvSpPr>
        <p:spPr>
          <a:xfrm>
            <a:off x="816864" y="1600200"/>
            <a:ext cx="10871200" cy="44958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en-US" dirty="0"/>
          </a:p>
        </p:txBody>
      </p:sp>
      <p:sp>
        <p:nvSpPr>
          <p:cNvPr id="4" name="Espace réservé de la date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A5EC76-D274-4795-AEDD-AB4A590EBDFD}" type="datetime1">
              <a:rPr lang="fr-FR">
                <a:solidFill>
                  <a:srgbClr val="FFFFFF"/>
                </a:solidFill>
              </a:rPr>
              <a:pPr>
                <a:defRPr/>
              </a:pPr>
              <a:t>29/11/2020</a:t>
            </a:fld>
            <a:endParaRPr lang="fr-FR">
              <a:solidFill>
                <a:srgbClr val="FFFFFF"/>
              </a:solidFill>
            </a:endParaRPr>
          </a:p>
        </p:txBody>
      </p:sp>
      <p:sp>
        <p:nvSpPr>
          <p:cNvPr id="5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FFFFFF"/>
              </a:solidFill>
            </a:endParaRPr>
          </a:p>
        </p:txBody>
      </p:sp>
      <p:sp>
        <p:nvSpPr>
          <p:cNvPr id="6" name="Espace réservé du numéro de diapositiv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C6C5BD-DFD5-4E31-A4B7-0762EA0D28FF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692403971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66733" y="27329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B4F805-6A2C-4DF8-A3CE-6C873C0E7D4A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2536492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BE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4CAB5D-CAF8-4C04-A6BC-43061E1F7A20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4373559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3F9D41-3D9F-43BC-AD95-0146C6A9E7D8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83305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839200" y="274883"/>
            <a:ext cx="27432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883"/>
            <a:ext cx="80264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287D49-F014-4244-9AF2-69763B161715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947143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14400" y="2130640"/>
            <a:ext cx="103632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Modifiez le style des sous-titres du masque</a:t>
            </a:r>
            <a:endParaRPr lang="fr-B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EDA54F-E831-4846-9305-E0FAF52E823E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3874142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CFBFC9-91A6-46B7-8EA0-3726A6EBE7A2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4623247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63084" y="440711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035024-8C76-49A1-B37B-2108E01C2E46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0751890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E1C0BA-0AFD-4A6E-8635-C50ABAC2AE9A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3620010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93510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51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4C5FEC-140B-4E67-8EB8-F37A91DD1B1C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5706439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E86784-3E8C-4309-BE29-041C2CF50FD1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0037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white">
          <a:xfrm>
            <a:off x="1" y="1524000"/>
            <a:ext cx="12192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srgbClr val="004753"/>
              </a:solidFill>
              <a:ea typeface="ＭＳ Ｐゴシック" pitchFamily="-65" charset="-128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1600200"/>
            <a:ext cx="17272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srgbClr val="004753"/>
              </a:solidFill>
              <a:ea typeface="ＭＳ Ｐゴシック" pitchFamily="-65" charset="-128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828975" y="1600200"/>
            <a:ext cx="10363201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srgbClr val="004753"/>
              </a:solidFill>
              <a:ea typeface="ＭＳ Ｐゴシック" pitchFamily="-65" charset="-128"/>
            </a:endParaRPr>
          </a:p>
        </p:txBody>
      </p:sp>
      <p:pic>
        <p:nvPicPr>
          <p:cNvPr id="7" name="Image 14" descr="GIGA_logo_new.GI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" y="500064"/>
            <a:ext cx="1731435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904971" y="1572065"/>
            <a:ext cx="9497484" cy="1673225"/>
          </a:xfrm>
        </p:spPr>
        <p:txBody>
          <a:bodyPr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828800" y="1600200"/>
            <a:ext cx="10160000" cy="990600"/>
          </a:xfrm>
        </p:spPr>
        <p:txBody>
          <a:bodyPr/>
          <a:lstStyle>
            <a:lvl1pPr algn="l">
              <a:buNone/>
              <a:defRPr sz="3600" b="0" cap="none">
                <a:solidFill>
                  <a:srgbClr val="79B51C"/>
                </a:solidFill>
                <a:latin typeface="Century Gothic" pitchFamily="34" charset="0"/>
              </a:defRPr>
            </a:lvl1pPr>
          </a:lstStyle>
          <a:p>
            <a:r>
              <a:rPr lang="fr-FR" dirty="0" smtClean="0"/>
              <a:t>Cliquez pour modifier le style du titre</a:t>
            </a:r>
            <a:endParaRPr lang="en-US" dirty="0"/>
          </a:p>
        </p:txBody>
      </p:sp>
      <p:sp>
        <p:nvSpPr>
          <p:cNvPr id="8" name="Espace réservé de la date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6F8D3FD-6ACC-45AE-AD58-C65FCE0CAC94}" type="datetime1">
              <a:rPr lang="fr-FR">
                <a:solidFill>
                  <a:srgbClr val="FFFFFF"/>
                </a:solidFill>
              </a:rPr>
              <a:pPr>
                <a:defRPr/>
              </a:pPr>
              <a:t>29/11/2020</a:t>
            </a:fld>
            <a:endParaRPr lang="fr-FR">
              <a:solidFill>
                <a:srgbClr val="FFFFFF"/>
              </a:solidFill>
            </a:endParaRPr>
          </a:p>
        </p:txBody>
      </p:sp>
      <p:sp>
        <p:nvSpPr>
          <p:cNvPr id="9" name="Espace réservé du numéro de diapositive 12"/>
          <p:cNvSpPr>
            <a:spLocks noGrp="1"/>
          </p:cNvSpPr>
          <p:nvPr>
            <p:ph type="sldNum" sz="quarter" idx="11"/>
          </p:nvPr>
        </p:nvSpPr>
        <p:spPr>
          <a:xfrm>
            <a:off x="0" y="1753053"/>
            <a:ext cx="1727200" cy="701675"/>
          </a:xfrm>
        </p:spPr>
        <p:txBody>
          <a:bodyPr>
            <a:noAutofit/>
          </a:bodyPr>
          <a:lstStyle>
            <a:lvl1pPr>
              <a:defRPr sz="2400"/>
            </a:lvl1pPr>
          </a:lstStyle>
          <a:p>
            <a:fld id="{EFD2F426-F2C4-4342-A4C1-D32DE382D72D}" type="slidenum">
              <a:rPr lang="fr-FR" altLang="fr-FR"/>
              <a:pPr/>
              <a:t>‹N°›</a:t>
            </a:fld>
            <a:endParaRPr lang="fr-FR" altLang="fr-FR"/>
          </a:p>
        </p:txBody>
      </p:sp>
      <p:sp>
        <p:nvSpPr>
          <p:cNvPr id="10" name="Espace réservé du pied de page 1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fr-F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5578326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E2061E-42DF-428F-BEAA-A4A858874A87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0567704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66733" y="27326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B4F805-6A2C-4DF8-A3CE-6C873C0E7D4A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1248972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BE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4CAB5D-CAF8-4C04-A6BC-43061E1F7A20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121397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3F9D41-3D9F-43BC-AD95-0146C6A9E7D8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7460962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839200" y="274853"/>
            <a:ext cx="27432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853"/>
            <a:ext cx="80264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287D49-F014-4244-9AF2-69763B161715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9170555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14400" y="2130608"/>
            <a:ext cx="103632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Modifiez le style des sous-titres du masque</a:t>
            </a:r>
            <a:endParaRPr lang="fr-B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EDA54F-E831-4846-9305-E0FAF52E823E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167105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CFBFC9-91A6-46B7-8EA0-3726A6EBE7A2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0403943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63084" y="440708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035024-8C76-49A1-B37B-2108E01C2E46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5037579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E1C0BA-0AFD-4A6E-8635-C50ABAC2AE9A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9075889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9348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48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4C5FEC-140B-4E67-8EB8-F37A91DD1B1C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00533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/>
            </a:lvl1pPr>
          </a:lstStyle>
          <a:p>
            <a:r>
              <a:rPr lang="fr-FR" dirty="0" smtClean="0"/>
              <a:t>Cliquez pour modifier le style du titre</a:t>
            </a:r>
            <a:endParaRPr lang="en-US" dirty="0"/>
          </a:p>
        </p:txBody>
      </p:sp>
      <p:sp>
        <p:nvSpPr>
          <p:cNvPr id="9" name="Espace réservé du contenu 8"/>
          <p:cNvSpPr>
            <a:spLocks noGrp="1"/>
          </p:cNvSpPr>
          <p:nvPr>
            <p:ph sz="quarter" idx="1"/>
          </p:nvPr>
        </p:nvSpPr>
        <p:spPr>
          <a:xfrm>
            <a:off x="812801" y="1589567"/>
            <a:ext cx="5181600" cy="4572000"/>
          </a:xfrm>
        </p:spPr>
        <p:txBody>
          <a:bodyPr/>
          <a:lstStyle>
            <a:lvl2pPr>
              <a:defRPr sz="1800"/>
            </a:lvl2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en-US" dirty="0"/>
          </a:p>
        </p:txBody>
      </p:sp>
      <p:sp>
        <p:nvSpPr>
          <p:cNvPr id="11" name="Espace réservé du contenu 10"/>
          <p:cNvSpPr>
            <a:spLocks noGrp="1"/>
          </p:cNvSpPr>
          <p:nvPr>
            <p:ph sz="quarter" idx="2"/>
          </p:nvPr>
        </p:nvSpPr>
        <p:spPr>
          <a:xfrm>
            <a:off x="6459869" y="1589567"/>
            <a:ext cx="5181600" cy="4572000"/>
          </a:xfrm>
        </p:spPr>
        <p:txBody>
          <a:bodyPr/>
          <a:lstStyle>
            <a:lvl2pPr>
              <a:defRPr sz="1800"/>
            </a:lvl2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en-US" dirty="0"/>
          </a:p>
        </p:txBody>
      </p:sp>
      <p:sp>
        <p:nvSpPr>
          <p:cNvPr id="5" name="Espace réservé de la date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0013D5-1ED5-4DBB-8F20-DB840108EB7B}" type="datetime1">
              <a:rPr lang="fr-FR">
                <a:solidFill>
                  <a:srgbClr val="FFFFFF"/>
                </a:solidFill>
              </a:rPr>
              <a:pPr>
                <a:defRPr/>
              </a:pPr>
              <a:t>29/11/2020</a:t>
            </a:fld>
            <a:endParaRPr lang="fr-FR">
              <a:solidFill>
                <a:srgbClr val="FFFFFF"/>
              </a:solidFill>
            </a:endParaRPr>
          </a:p>
        </p:txBody>
      </p:sp>
      <p:sp>
        <p:nvSpPr>
          <p:cNvPr id="6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FFFFFF"/>
              </a:solidFill>
            </a:endParaRPr>
          </a:p>
        </p:txBody>
      </p:sp>
      <p:sp>
        <p:nvSpPr>
          <p:cNvPr id="7" name="Espace réservé du numéro de diapositiv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DE72EC-EB83-42F1-81F5-8FE7C35EE772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102870618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E86784-3E8C-4309-BE29-041C2CF50FD1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257003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E2061E-42DF-428F-BEAA-A4A858874A87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6440438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66733" y="27323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B4F805-6A2C-4DF8-A3CE-6C873C0E7D4A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045169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BE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4CAB5D-CAF8-4C04-A6BC-43061E1F7A20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3140511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3F9D41-3D9F-43BC-AD95-0146C6A9E7D8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5938886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839200" y="274821"/>
            <a:ext cx="27432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821"/>
            <a:ext cx="80264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287D49-F014-4244-9AF2-69763B161715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4781842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14400" y="2130574"/>
            <a:ext cx="103632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Modifiez le style des sous-titres du masque</a:t>
            </a:r>
            <a:endParaRPr lang="fr-B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EDA54F-E831-4846-9305-E0FAF52E823E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9583849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CFBFC9-91A6-46B7-8EA0-3726A6EBE7A2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3050984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63084" y="4407049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035024-8C76-49A1-B37B-2108E01C2E46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7973160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E1C0BA-0AFD-4A6E-8635-C50ABAC2AE9A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53267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14469" y="357166"/>
            <a:ext cx="9867931" cy="785834"/>
          </a:xfrm>
        </p:spPr>
        <p:txBody>
          <a:bodyPr/>
          <a:lstStyle>
            <a:lvl1pPr>
              <a:defRPr sz="3200"/>
            </a:lvl1pPr>
          </a:lstStyle>
          <a:p>
            <a:r>
              <a:rPr lang="fr-FR" dirty="0" smtClean="0"/>
              <a:t>Cliquez pour modifier le style du titre</a:t>
            </a:r>
            <a:endParaRPr lang="en-US" dirty="0"/>
          </a:p>
        </p:txBody>
      </p:sp>
      <p:sp>
        <p:nvSpPr>
          <p:cNvPr id="11" name="Espace réservé du contenu 10"/>
          <p:cNvSpPr>
            <a:spLocks noGrp="1"/>
          </p:cNvSpPr>
          <p:nvPr>
            <p:ph sz="quarter" idx="2"/>
          </p:nvPr>
        </p:nvSpPr>
        <p:spPr>
          <a:xfrm>
            <a:off x="812801" y="2438400"/>
            <a:ext cx="5181600" cy="3581400"/>
          </a:xfrm>
        </p:spPr>
        <p:txBody>
          <a:bodyPr/>
          <a:lstStyle>
            <a:lvl2pPr>
              <a:defRPr sz="1800"/>
            </a:lvl2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en-US" dirty="0"/>
          </a:p>
        </p:txBody>
      </p:sp>
      <p:sp>
        <p:nvSpPr>
          <p:cNvPr id="13" name="Espace réservé du contenu 12"/>
          <p:cNvSpPr>
            <a:spLocks noGrp="1"/>
          </p:cNvSpPr>
          <p:nvPr>
            <p:ph sz="quarter" idx="4"/>
          </p:nvPr>
        </p:nvSpPr>
        <p:spPr>
          <a:xfrm>
            <a:off x="6400800" y="2438400"/>
            <a:ext cx="5181600" cy="3581400"/>
          </a:xfrm>
        </p:spPr>
        <p:txBody>
          <a:bodyPr/>
          <a:lstStyle>
            <a:lvl2pPr>
              <a:defRPr sz="1800"/>
            </a:lvl2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en-US" dirty="0"/>
          </a:p>
        </p:txBody>
      </p:sp>
      <p:sp>
        <p:nvSpPr>
          <p:cNvPr id="16" name="Espace réservé du texte 15"/>
          <p:cNvSpPr>
            <a:spLocks noGrp="1"/>
          </p:cNvSpPr>
          <p:nvPr>
            <p:ph type="body" sz="quarter" idx="1"/>
          </p:nvPr>
        </p:nvSpPr>
        <p:spPr>
          <a:xfrm>
            <a:off x="812801" y="1752600"/>
            <a:ext cx="51816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fr-FR" dirty="0" smtClean="0"/>
              <a:t>Cliquez pour modifier les styles du texte du masque</a:t>
            </a:r>
          </a:p>
        </p:txBody>
      </p:sp>
      <p:sp>
        <p:nvSpPr>
          <p:cNvPr id="15" name="Espace réservé du texte 14"/>
          <p:cNvSpPr>
            <a:spLocks noGrp="1"/>
          </p:cNvSpPr>
          <p:nvPr>
            <p:ph type="body" sz="quarter" idx="3"/>
          </p:nvPr>
        </p:nvSpPr>
        <p:spPr>
          <a:xfrm>
            <a:off x="6400800" y="1752600"/>
            <a:ext cx="51816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7" name="Espace réservé de la date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38D776-5420-4B46-953A-AAAFCB0C9EFA}" type="datetime1">
              <a:rPr lang="fr-FR">
                <a:solidFill>
                  <a:srgbClr val="FFFFFF"/>
                </a:solidFill>
              </a:rPr>
              <a:pPr>
                <a:defRPr/>
              </a:pPr>
              <a:t>29/11/2020</a:t>
            </a:fld>
            <a:endParaRPr lang="fr-FR">
              <a:solidFill>
                <a:srgbClr val="FFFFFF"/>
              </a:solidFill>
            </a:endParaRPr>
          </a:p>
        </p:txBody>
      </p:sp>
      <p:sp>
        <p:nvSpPr>
          <p:cNvPr id="8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FFFFFF"/>
              </a:solidFill>
            </a:endParaRPr>
          </a:p>
        </p:txBody>
      </p:sp>
      <p:sp>
        <p:nvSpPr>
          <p:cNvPr id="9" name="Espace réservé du numéro de diapositiv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85EE3F-10E6-4D63-A378-CED131DBA810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596819433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93466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466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4C5FEC-140B-4E67-8EB8-F37A91DD1B1C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9301891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E86784-3E8C-4309-BE29-041C2CF50FD1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5188859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E2061E-42DF-428F-BEAA-A4A858874A87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4351678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66733" y="273199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B4F805-6A2C-4DF8-A3CE-6C873C0E7D4A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3592157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BE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4CAB5D-CAF8-4C04-A6BC-43061E1F7A20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0796284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3F9D41-3D9F-43BC-AD95-0146C6A9E7D8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2972939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839200" y="274787"/>
            <a:ext cx="27432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787"/>
            <a:ext cx="80264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287D49-F014-4244-9AF2-69763B161715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9403928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14400" y="2130538"/>
            <a:ext cx="103632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Modifiez le style des sous-titres du masque</a:t>
            </a:r>
            <a:endParaRPr lang="fr-B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EDA54F-E831-4846-9305-E0FAF52E823E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6360676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CFBFC9-91A6-46B7-8EA0-3726A6EBE7A2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8859831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63084" y="440701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035024-8C76-49A1-B37B-2108E01C2E46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53168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/>
            </a:lvl1pPr>
          </a:lstStyle>
          <a:p>
            <a:r>
              <a:rPr lang="fr-FR" dirty="0" smtClean="0"/>
              <a:t>Cliquez pour modifier le style du titre</a:t>
            </a:r>
            <a:endParaRPr lang="en-US" dirty="0"/>
          </a:p>
        </p:txBody>
      </p:sp>
      <p:sp>
        <p:nvSpPr>
          <p:cNvPr id="3" name="Espace réservé de la date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4D849A-3C2C-4CBA-AEDE-5D577E3A428B}" type="datetime1">
              <a:rPr lang="fr-FR">
                <a:solidFill>
                  <a:srgbClr val="FFFFFF"/>
                </a:solidFill>
              </a:rPr>
              <a:pPr>
                <a:defRPr/>
              </a:pPr>
              <a:t>29/11/2020</a:t>
            </a:fld>
            <a:endParaRPr lang="fr-FR">
              <a:solidFill>
                <a:srgbClr val="FFFFFF"/>
              </a:solidFill>
            </a:endParaRPr>
          </a:p>
        </p:txBody>
      </p:sp>
      <p:sp>
        <p:nvSpPr>
          <p:cNvPr id="4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FFFFFF"/>
              </a:solidFill>
            </a:endParaRPr>
          </a:p>
        </p:txBody>
      </p:sp>
      <p:sp>
        <p:nvSpPr>
          <p:cNvPr id="5" name="Espace réservé du numéro de diapositiv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D82C49-88A3-4DC4-9A25-FB175CA9CF6E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626955241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E1C0BA-0AFD-4A6E-8635-C50ABAC2AE9A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4854311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93442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442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4C5FEC-140B-4E67-8EB8-F37A91DD1B1C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5910884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E86784-3E8C-4309-BE29-041C2CF50FD1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0411873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E2061E-42DF-428F-BEAA-A4A858874A87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587087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66733" y="27316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B4F805-6A2C-4DF8-A3CE-6C873C0E7D4A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3596670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BE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4CAB5D-CAF8-4C04-A6BC-43061E1F7A20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8439623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3F9D41-3D9F-43BC-AD95-0146C6A9E7D8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2539870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839200" y="274751"/>
            <a:ext cx="27432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751"/>
            <a:ext cx="80264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287D49-F014-4244-9AF2-69763B161715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1688528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14400" y="2130500"/>
            <a:ext cx="103632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Modifiez le style des sous-titres du masque</a:t>
            </a:r>
            <a:endParaRPr lang="fr-B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EDA54F-E831-4846-9305-E0FAF52E823E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7196106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CFBFC9-91A6-46B7-8EA0-3726A6EBE7A2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566548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005A16D-2590-42FE-B0CE-18FB74B5E1AD}" type="datetime1">
              <a:rPr lang="fr-FR">
                <a:solidFill>
                  <a:srgbClr val="FFFFFF"/>
                </a:solidFill>
              </a:rPr>
              <a:pPr>
                <a:defRPr/>
              </a:pPr>
              <a:t>29/11/2020</a:t>
            </a:fld>
            <a:endParaRPr lang="fr-FR">
              <a:solidFill>
                <a:srgbClr val="FFFFFF"/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fr-FR">
              <a:solidFill>
                <a:srgbClr val="FFFFFF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711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E4039F9-AD76-4AA8-9DE1-78B5F8571AB3}" type="slidenum">
              <a:rPr lang="fr-FR" altLang="fr-FR">
                <a:solidFill>
                  <a:srgbClr val="FFFFFF"/>
                </a:solidFill>
              </a:rPr>
              <a:pPr/>
              <a:t>‹N°›</a:t>
            </a:fld>
            <a:endParaRPr lang="fr-FR" altLang="fr-F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645645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63084" y="440697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035024-8C76-49A1-B37B-2108E01C2E46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4722689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E1C0BA-0AFD-4A6E-8635-C50ABAC2AE9A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6404801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93417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417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4C5FEC-140B-4E67-8EB8-F37A91DD1B1C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3019703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E86784-3E8C-4309-BE29-041C2CF50FD1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1614218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E2061E-42DF-428F-BEAA-A4A858874A87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8526059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66733" y="27312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B4F805-6A2C-4DF8-A3CE-6C873C0E7D4A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4124465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BE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4CAB5D-CAF8-4C04-A6BC-43061E1F7A20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2499088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3F9D41-3D9F-43BC-AD95-0146C6A9E7D8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0656121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839200" y="274713"/>
            <a:ext cx="27432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713"/>
            <a:ext cx="80264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287D49-F014-4244-9AF2-69763B161715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3279810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14400" y="2130460"/>
            <a:ext cx="103632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Modifiez le style des sous-titres du masque</a:t>
            </a:r>
            <a:endParaRPr lang="fr-B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EDA54F-E831-4846-9305-E0FAF52E823E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36049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14473" y="285728"/>
            <a:ext cx="10096571" cy="857256"/>
          </a:xfrm>
        </p:spPr>
        <p:txBody>
          <a:bodyPr/>
          <a:lstStyle>
            <a:lvl1pPr algn="l">
              <a:buNone/>
              <a:defRPr sz="3200" b="0"/>
            </a:lvl1pPr>
          </a:lstStyle>
          <a:p>
            <a:r>
              <a:rPr lang="fr-FR" dirty="0" smtClean="0"/>
              <a:t>Cliquez pour modifier le style du titre</a:t>
            </a:r>
            <a:endParaRPr lang="en-US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812801" y="1752600"/>
            <a:ext cx="21336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600">
                <a:latin typeface="Century Gothic" pitchFamily="34" charset="0"/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fr-FR" dirty="0" smtClean="0"/>
              <a:t>Cliquez pour modifier les styles du texte du masque</a:t>
            </a:r>
          </a:p>
        </p:txBody>
      </p:sp>
      <p:sp>
        <p:nvSpPr>
          <p:cNvPr id="9" name="Espace réservé du contenu 8"/>
          <p:cNvSpPr>
            <a:spLocks noGrp="1"/>
          </p:cNvSpPr>
          <p:nvPr>
            <p:ph sz="quarter" idx="1"/>
          </p:nvPr>
        </p:nvSpPr>
        <p:spPr>
          <a:xfrm>
            <a:off x="3149643" y="1752600"/>
            <a:ext cx="8534401" cy="4419600"/>
          </a:xfrm>
        </p:spPr>
        <p:txBody>
          <a:bodyPr/>
          <a:lstStyle>
            <a:lvl2pPr>
              <a:defRPr sz="1800"/>
            </a:lvl2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en-US" dirty="0"/>
          </a:p>
        </p:txBody>
      </p:sp>
      <p:sp>
        <p:nvSpPr>
          <p:cNvPr id="5" name="Espace réservé de la date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5AA9BE-BFEF-4822-9D89-2844EAF03F5A}" type="datetime1">
              <a:rPr lang="fr-FR">
                <a:solidFill>
                  <a:srgbClr val="FFFFFF"/>
                </a:solidFill>
              </a:rPr>
              <a:pPr>
                <a:defRPr/>
              </a:pPr>
              <a:t>29/11/2020</a:t>
            </a:fld>
            <a:endParaRPr lang="fr-FR">
              <a:solidFill>
                <a:srgbClr val="FFFFFF"/>
              </a:solidFill>
            </a:endParaRPr>
          </a:p>
        </p:txBody>
      </p:sp>
      <p:sp>
        <p:nvSpPr>
          <p:cNvPr id="6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FFFFFF"/>
              </a:solidFill>
            </a:endParaRPr>
          </a:p>
        </p:txBody>
      </p:sp>
      <p:sp>
        <p:nvSpPr>
          <p:cNvPr id="7" name="Espace réservé du numéro de diapositiv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06A7C6-5644-44B2-80AE-DA589FB84290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4076111195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CFBFC9-91A6-46B7-8EA0-3726A6EBE7A2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9673610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63084" y="440693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035024-8C76-49A1-B37B-2108E01C2E46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206444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E1C0BA-0AFD-4A6E-8635-C50ABAC2AE9A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7160809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93390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39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4C5FEC-140B-4E67-8EB8-F37A91DD1B1C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2945896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E86784-3E8C-4309-BE29-041C2CF50FD1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3946032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E2061E-42DF-428F-BEAA-A4A858874A87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4459973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66733" y="27308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B4F805-6A2C-4DF8-A3CE-6C873C0E7D4A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7473039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BE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4CAB5D-CAF8-4C04-A6BC-43061E1F7A20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5003990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3F9D41-3D9F-43BC-AD95-0146C6A9E7D8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5241180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839200" y="274673"/>
            <a:ext cx="27432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73"/>
            <a:ext cx="80264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287D49-F014-4244-9AF2-69763B161715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93974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GB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F1CC8-5AE8-4A52-BB5D-D77DF7AEA91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29/11/2020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4C331-1744-4DCD-B77E-E3A6CBE94FB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27386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white">
          <a:xfrm>
            <a:off x="-12699" y="4572453"/>
            <a:ext cx="12192000" cy="887413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srgbClr val="004753"/>
              </a:solidFill>
              <a:ea typeface="ＭＳ Ｐゴシック" pitchFamily="-65" charset="-128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-12696" y="4664075"/>
            <a:ext cx="1951567" cy="712788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srgbClr val="004753"/>
              </a:solidFill>
              <a:ea typeface="ＭＳ Ｐゴシック" pitchFamily="-65" charset="-128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059517" y="4654550"/>
            <a:ext cx="10132483" cy="712788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srgbClr val="004753"/>
              </a:solidFill>
              <a:ea typeface="ＭＳ Ｐゴシック" pitchFamily="-65" charset="-128"/>
            </a:endParaRPr>
          </a:p>
        </p:txBody>
      </p:sp>
      <p:sp>
        <p:nvSpPr>
          <p:cNvPr id="8" name="Rectangle 7"/>
          <p:cNvSpPr/>
          <p:nvPr/>
        </p:nvSpPr>
        <p:spPr bwMode="white">
          <a:xfrm>
            <a:off x="1930480" y="3"/>
            <a:ext cx="133351" cy="6867525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srgbClr val="004753"/>
              </a:solidFill>
              <a:ea typeface="ＭＳ Ｐゴシック" pitchFamily="-65" charset="-128"/>
            </a:endParaRP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133600" y="5486400"/>
            <a:ext cx="97536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133600" y="4648200"/>
            <a:ext cx="9753600" cy="685800"/>
          </a:xfrm>
        </p:spPr>
        <p:txBody>
          <a:bodyPr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2080768" y="0"/>
            <a:ext cx="10111232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fr-FR" noProof="0" smtClean="0"/>
              <a:t>Cliquez sur l'icône pour ajouter une image</a:t>
            </a:r>
            <a:endParaRPr lang="en-US" noProof="0" dirty="0"/>
          </a:p>
        </p:txBody>
      </p:sp>
      <p:sp>
        <p:nvSpPr>
          <p:cNvPr id="9" name="Espace réservé de la date 11"/>
          <p:cNvSpPr>
            <a:spLocks noGrp="1"/>
          </p:cNvSpPr>
          <p:nvPr>
            <p:ph type="dt" sz="half" idx="10"/>
          </p:nvPr>
        </p:nvSpPr>
        <p:spPr>
          <a:xfrm>
            <a:off x="8331200" y="6248853"/>
            <a:ext cx="3556000" cy="365125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7DB1E78-5F63-4E5D-B605-9FEEE2BA4774}" type="datetime1">
              <a:rPr lang="fr-FR">
                <a:solidFill>
                  <a:srgbClr val="FFFFFF"/>
                </a:solidFill>
              </a:rPr>
              <a:pPr>
                <a:defRPr/>
              </a:pPr>
              <a:t>29/11/2020</a:t>
            </a:fld>
            <a:endParaRPr lang="fr-FR">
              <a:solidFill>
                <a:srgbClr val="FFFFFF"/>
              </a:solidFill>
            </a:endParaRPr>
          </a:p>
        </p:txBody>
      </p:sp>
      <p:sp>
        <p:nvSpPr>
          <p:cNvPr id="10" name="Espace réservé du numéro de diapositive 12"/>
          <p:cNvSpPr>
            <a:spLocks noGrp="1"/>
          </p:cNvSpPr>
          <p:nvPr>
            <p:ph type="sldNum" sz="quarter" idx="11"/>
          </p:nvPr>
        </p:nvSpPr>
        <p:spPr>
          <a:xfrm>
            <a:off x="3" y="4667703"/>
            <a:ext cx="1930400" cy="663575"/>
          </a:xfrm>
        </p:spPr>
        <p:txBody>
          <a:bodyPr/>
          <a:lstStyle>
            <a:lvl1pPr>
              <a:defRPr sz="2800"/>
            </a:lvl1pPr>
          </a:lstStyle>
          <a:p>
            <a:fld id="{113A2AA3-5C47-41A8-A99E-916F187ADD16}" type="slidenum">
              <a:rPr lang="fr-FR" altLang="fr-FR"/>
              <a:pPr/>
              <a:t>‹N°›</a:t>
            </a:fld>
            <a:endParaRPr lang="fr-FR" altLang="fr-FR"/>
          </a:p>
        </p:txBody>
      </p:sp>
      <p:sp>
        <p:nvSpPr>
          <p:cNvPr id="11" name="Espace réservé du pied de page 13"/>
          <p:cNvSpPr>
            <a:spLocks noGrp="1"/>
          </p:cNvSpPr>
          <p:nvPr>
            <p:ph type="ftr" sz="quarter" idx="12"/>
          </p:nvPr>
        </p:nvSpPr>
        <p:spPr>
          <a:xfrm>
            <a:off x="2133898" y="6248853"/>
            <a:ext cx="6096001" cy="365125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fr-F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9121427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white">
          <a:xfrm>
            <a:off x="1" y="5970588"/>
            <a:ext cx="12192000" cy="887412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004753"/>
              </a:solidFill>
              <a:ea typeface="ＭＳ Ｐゴシック" pitchFamily="-65" charset="-128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12699" y="6053591"/>
            <a:ext cx="2999317" cy="7127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004753"/>
              </a:solidFill>
              <a:ea typeface="ＭＳ Ｐゴシック" pitchFamily="-65" charset="-128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145369" y="6044066"/>
            <a:ext cx="9046635" cy="714375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004753"/>
              </a:solidFill>
              <a:ea typeface="ＭＳ Ｐゴシック" pitchFamily="-65" charset="-128"/>
            </a:endParaRPr>
          </a:p>
        </p:txBody>
      </p:sp>
      <p:sp>
        <p:nvSpPr>
          <p:cNvPr id="9" name="Sous-titre 8"/>
          <p:cNvSpPr>
            <a:spLocks noGrp="1"/>
          </p:cNvSpPr>
          <p:nvPr>
            <p:ph type="subTitle" idx="1"/>
          </p:nvPr>
        </p:nvSpPr>
        <p:spPr>
          <a:xfrm>
            <a:off x="3149651" y="6050037"/>
            <a:ext cx="8940801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fr-FR" smtClean="0"/>
              <a:t>Cliquez pour modifier le style des sous-titres du masque</a:t>
            </a:r>
            <a:endParaRPr lang="en-US"/>
          </a:p>
        </p:txBody>
      </p:sp>
      <p:sp>
        <p:nvSpPr>
          <p:cNvPr id="6" name="Espace réservé de la date 27"/>
          <p:cNvSpPr>
            <a:spLocks noGrp="1"/>
          </p:cNvSpPr>
          <p:nvPr>
            <p:ph type="dt" sz="half" idx="10"/>
          </p:nvPr>
        </p:nvSpPr>
        <p:spPr>
          <a:xfrm>
            <a:off x="101600" y="6069013"/>
            <a:ext cx="2743200" cy="685800"/>
          </a:xfrm>
        </p:spPr>
        <p:txBody>
          <a:bodyPr>
            <a:noAutofit/>
          </a:bodyPr>
          <a:lstStyle>
            <a:lvl1pPr algn="ctr">
              <a:defRPr sz="2000"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8443F807-F734-47EB-B095-4AC80DA35817}" type="datetime1">
              <a:rPr lang="fr-FR"/>
              <a:pPr>
                <a:defRPr/>
              </a:pPr>
              <a:t>29/11/2020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9647242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19221" y="285728"/>
            <a:ext cx="10096571" cy="928694"/>
          </a:xfrm>
        </p:spPr>
        <p:txBody>
          <a:bodyPr/>
          <a:lstStyle>
            <a:lvl1pPr>
              <a:defRPr sz="3200" baseline="0"/>
            </a:lvl1pPr>
          </a:lstStyle>
          <a:p>
            <a:r>
              <a:rPr lang="fr-FR" dirty="0" smtClean="0"/>
              <a:t>Cliquez pour modifier le style du titre</a:t>
            </a:r>
            <a:endParaRPr lang="en-US" dirty="0"/>
          </a:p>
        </p:txBody>
      </p:sp>
      <p:sp>
        <p:nvSpPr>
          <p:cNvPr id="8" name="Espace réservé du contenu 7"/>
          <p:cNvSpPr>
            <a:spLocks noGrp="1"/>
          </p:cNvSpPr>
          <p:nvPr>
            <p:ph sz="quarter" idx="1"/>
          </p:nvPr>
        </p:nvSpPr>
        <p:spPr>
          <a:xfrm>
            <a:off x="816864" y="1600200"/>
            <a:ext cx="10871200" cy="44958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en-US" dirty="0"/>
          </a:p>
        </p:txBody>
      </p:sp>
      <p:sp>
        <p:nvSpPr>
          <p:cNvPr id="4" name="Espace réservé de la date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A5EC76-D274-4795-AEDD-AB4A590EBDFD}" type="datetime1">
              <a:rPr lang="fr-FR">
                <a:solidFill>
                  <a:srgbClr val="FFFFFF"/>
                </a:solidFill>
              </a:rPr>
              <a:pPr>
                <a:defRPr/>
              </a:pPr>
              <a:t>29/11/2020</a:t>
            </a:fld>
            <a:endParaRPr lang="fr-FR">
              <a:solidFill>
                <a:srgbClr val="FFFFFF"/>
              </a:solidFill>
            </a:endParaRPr>
          </a:p>
        </p:txBody>
      </p:sp>
      <p:sp>
        <p:nvSpPr>
          <p:cNvPr id="5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FFFFFF"/>
              </a:solidFill>
            </a:endParaRPr>
          </a:p>
        </p:txBody>
      </p:sp>
      <p:sp>
        <p:nvSpPr>
          <p:cNvPr id="6" name="Espace réservé du numéro de diapositiv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C6C5BD-DFD5-4E31-A4B7-0762EA0D28FF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662236145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white">
          <a:xfrm>
            <a:off x="1" y="1524000"/>
            <a:ext cx="12192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004753"/>
              </a:solidFill>
              <a:ea typeface="ＭＳ Ｐゴシック" pitchFamily="-65" charset="-128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1600200"/>
            <a:ext cx="17272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004753"/>
              </a:solidFill>
              <a:ea typeface="ＭＳ Ｐゴシック" pitchFamily="-65" charset="-128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828975" y="1600200"/>
            <a:ext cx="10363201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004753"/>
              </a:solidFill>
              <a:ea typeface="ＭＳ Ｐゴシック" pitchFamily="-65" charset="-128"/>
            </a:endParaRPr>
          </a:p>
        </p:txBody>
      </p:sp>
      <p:pic>
        <p:nvPicPr>
          <p:cNvPr id="7" name="Image 14" descr="GIGA_logo_new.GI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" y="500064"/>
            <a:ext cx="1731435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904971" y="1572065"/>
            <a:ext cx="9497484" cy="1673225"/>
          </a:xfrm>
        </p:spPr>
        <p:txBody>
          <a:bodyPr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828800" y="1600200"/>
            <a:ext cx="10160000" cy="990600"/>
          </a:xfrm>
        </p:spPr>
        <p:txBody>
          <a:bodyPr/>
          <a:lstStyle>
            <a:lvl1pPr algn="l">
              <a:buNone/>
              <a:defRPr sz="3600" b="0" cap="none">
                <a:solidFill>
                  <a:srgbClr val="79B51C"/>
                </a:solidFill>
                <a:latin typeface="Century Gothic" pitchFamily="34" charset="0"/>
              </a:defRPr>
            </a:lvl1pPr>
          </a:lstStyle>
          <a:p>
            <a:r>
              <a:rPr lang="fr-FR" dirty="0" smtClean="0"/>
              <a:t>Cliquez pour modifier le style du titre</a:t>
            </a:r>
            <a:endParaRPr lang="en-US" dirty="0"/>
          </a:p>
        </p:txBody>
      </p:sp>
      <p:sp>
        <p:nvSpPr>
          <p:cNvPr id="8" name="Espace réservé de la date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6F8D3FD-6ACC-45AE-AD58-C65FCE0CAC94}" type="datetime1">
              <a:rPr lang="fr-FR">
                <a:solidFill>
                  <a:srgbClr val="FFFFFF"/>
                </a:solidFill>
              </a:rPr>
              <a:pPr>
                <a:defRPr/>
              </a:pPr>
              <a:t>29/11/2020</a:t>
            </a:fld>
            <a:endParaRPr lang="fr-FR">
              <a:solidFill>
                <a:srgbClr val="FFFFFF"/>
              </a:solidFill>
            </a:endParaRPr>
          </a:p>
        </p:txBody>
      </p:sp>
      <p:sp>
        <p:nvSpPr>
          <p:cNvPr id="9" name="Espace réservé du numéro de diapositive 12"/>
          <p:cNvSpPr>
            <a:spLocks noGrp="1"/>
          </p:cNvSpPr>
          <p:nvPr>
            <p:ph type="sldNum" sz="quarter" idx="11"/>
          </p:nvPr>
        </p:nvSpPr>
        <p:spPr>
          <a:xfrm>
            <a:off x="0" y="1753053"/>
            <a:ext cx="1727200" cy="701675"/>
          </a:xfrm>
        </p:spPr>
        <p:txBody>
          <a:bodyPr>
            <a:noAutofit/>
          </a:bodyPr>
          <a:lstStyle>
            <a:lvl1pPr>
              <a:defRPr sz="2400"/>
            </a:lvl1pPr>
          </a:lstStyle>
          <a:p>
            <a:fld id="{EFD2F426-F2C4-4342-A4C1-D32DE382D72D}" type="slidenum">
              <a:rPr lang="fr-FR" altLang="fr-FR"/>
              <a:pPr/>
              <a:t>‹N°›</a:t>
            </a:fld>
            <a:endParaRPr lang="fr-FR" altLang="fr-FR"/>
          </a:p>
        </p:txBody>
      </p:sp>
      <p:sp>
        <p:nvSpPr>
          <p:cNvPr id="10" name="Espace réservé du pied de page 1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fr-F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9889301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/>
            </a:lvl1pPr>
          </a:lstStyle>
          <a:p>
            <a:r>
              <a:rPr lang="fr-FR" dirty="0" smtClean="0"/>
              <a:t>Cliquez pour modifier le style du titre</a:t>
            </a:r>
            <a:endParaRPr lang="en-US" dirty="0"/>
          </a:p>
        </p:txBody>
      </p:sp>
      <p:sp>
        <p:nvSpPr>
          <p:cNvPr id="9" name="Espace réservé du contenu 8"/>
          <p:cNvSpPr>
            <a:spLocks noGrp="1"/>
          </p:cNvSpPr>
          <p:nvPr>
            <p:ph sz="quarter" idx="1"/>
          </p:nvPr>
        </p:nvSpPr>
        <p:spPr>
          <a:xfrm>
            <a:off x="812801" y="1589567"/>
            <a:ext cx="5181600" cy="4572000"/>
          </a:xfrm>
        </p:spPr>
        <p:txBody>
          <a:bodyPr/>
          <a:lstStyle>
            <a:lvl2pPr>
              <a:defRPr sz="1800"/>
            </a:lvl2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en-US" dirty="0"/>
          </a:p>
        </p:txBody>
      </p:sp>
      <p:sp>
        <p:nvSpPr>
          <p:cNvPr id="11" name="Espace réservé du contenu 10"/>
          <p:cNvSpPr>
            <a:spLocks noGrp="1"/>
          </p:cNvSpPr>
          <p:nvPr>
            <p:ph sz="quarter" idx="2"/>
          </p:nvPr>
        </p:nvSpPr>
        <p:spPr>
          <a:xfrm>
            <a:off x="6459869" y="1589567"/>
            <a:ext cx="5181600" cy="4572000"/>
          </a:xfrm>
        </p:spPr>
        <p:txBody>
          <a:bodyPr/>
          <a:lstStyle>
            <a:lvl2pPr>
              <a:defRPr sz="1800"/>
            </a:lvl2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en-US" dirty="0"/>
          </a:p>
        </p:txBody>
      </p:sp>
      <p:sp>
        <p:nvSpPr>
          <p:cNvPr id="5" name="Espace réservé de la date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0013D5-1ED5-4DBB-8F20-DB840108EB7B}" type="datetime1">
              <a:rPr lang="fr-FR">
                <a:solidFill>
                  <a:srgbClr val="FFFFFF"/>
                </a:solidFill>
              </a:rPr>
              <a:pPr>
                <a:defRPr/>
              </a:pPr>
              <a:t>29/11/2020</a:t>
            </a:fld>
            <a:endParaRPr lang="fr-FR">
              <a:solidFill>
                <a:srgbClr val="FFFFFF"/>
              </a:solidFill>
            </a:endParaRPr>
          </a:p>
        </p:txBody>
      </p:sp>
      <p:sp>
        <p:nvSpPr>
          <p:cNvPr id="6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FFFFFF"/>
              </a:solidFill>
            </a:endParaRPr>
          </a:p>
        </p:txBody>
      </p:sp>
      <p:sp>
        <p:nvSpPr>
          <p:cNvPr id="7" name="Espace réservé du numéro de diapositiv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DE72EC-EB83-42F1-81F5-8FE7C35EE772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472007851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14469" y="357166"/>
            <a:ext cx="9867931" cy="785834"/>
          </a:xfrm>
        </p:spPr>
        <p:txBody>
          <a:bodyPr/>
          <a:lstStyle>
            <a:lvl1pPr>
              <a:defRPr sz="3200"/>
            </a:lvl1pPr>
          </a:lstStyle>
          <a:p>
            <a:r>
              <a:rPr lang="fr-FR" dirty="0" smtClean="0"/>
              <a:t>Cliquez pour modifier le style du titre</a:t>
            </a:r>
            <a:endParaRPr lang="en-US" dirty="0"/>
          </a:p>
        </p:txBody>
      </p:sp>
      <p:sp>
        <p:nvSpPr>
          <p:cNvPr id="11" name="Espace réservé du contenu 10"/>
          <p:cNvSpPr>
            <a:spLocks noGrp="1"/>
          </p:cNvSpPr>
          <p:nvPr>
            <p:ph sz="quarter" idx="2"/>
          </p:nvPr>
        </p:nvSpPr>
        <p:spPr>
          <a:xfrm>
            <a:off x="812801" y="2438400"/>
            <a:ext cx="5181600" cy="3581400"/>
          </a:xfrm>
        </p:spPr>
        <p:txBody>
          <a:bodyPr/>
          <a:lstStyle>
            <a:lvl2pPr>
              <a:defRPr sz="1800"/>
            </a:lvl2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en-US" dirty="0"/>
          </a:p>
        </p:txBody>
      </p:sp>
      <p:sp>
        <p:nvSpPr>
          <p:cNvPr id="13" name="Espace réservé du contenu 12"/>
          <p:cNvSpPr>
            <a:spLocks noGrp="1"/>
          </p:cNvSpPr>
          <p:nvPr>
            <p:ph sz="quarter" idx="4"/>
          </p:nvPr>
        </p:nvSpPr>
        <p:spPr>
          <a:xfrm>
            <a:off x="6400800" y="2438400"/>
            <a:ext cx="5181600" cy="3581400"/>
          </a:xfrm>
        </p:spPr>
        <p:txBody>
          <a:bodyPr/>
          <a:lstStyle>
            <a:lvl2pPr>
              <a:defRPr sz="1800"/>
            </a:lvl2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en-US" dirty="0"/>
          </a:p>
        </p:txBody>
      </p:sp>
      <p:sp>
        <p:nvSpPr>
          <p:cNvPr id="16" name="Espace réservé du texte 15"/>
          <p:cNvSpPr>
            <a:spLocks noGrp="1"/>
          </p:cNvSpPr>
          <p:nvPr>
            <p:ph type="body" sz="quarter" idx="1"/>
          </p:nvPr>
        </p:nvSpPr>
        <p:spPr>
          <a:xfrm>
            <a:off x="812801" y="1752600"/>
            <a:ext cx="51816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fr-FR" dirty="0" smtClean="0"/>
              <a:t>Cliquez pour modifier les styles du texte du masque</a:t>
            </a:r>
          </a:p>
        </p:txBody>
      </p:sp>
      <p:sp>
        <p:nvSpPr>
          <p:cNvPr id="15" name="Espace réservé du texte 14"/>
          <p:cNvSpPr>
            <a:spLocks noGrp="1"/>
          </p:cNvSpPr>
          <p:nvPr>
            <p:ph type="body" sz="quarter" idx="3"/>
          </p:nvPr>
        </p:nvSpPr>
        <p:spPr>
          <a:xfrm>
            <a:off x="6400800" y="1752600"/>
            <a:ext cx="51816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7" name="Espace réservé de la date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38D776-5420-4B46-953A-AAAFCB0C9EFA}" type="datetime1">
              <a:rPr lang="fr-FR">
                <a:solidFill>
                  <a:srgbClr val="FFFFFF"/>
                </a:solidFill>
              </a:rPr>
              <a:pPr>
                <a:defRPr/>
              </a:pPr>
              <a:t>29/11/2020</a:t>
            </a:fld>
            <a:endParaRPr lang="fr-FR">
              <a:solidFill>
                <a:srgbClr val="FFFFFF"/>
              </a:solidFill>
            </a:endParaRPr>
          </a:p>
        </p:txBody>
      </p:sp>
      <p:sp>
        <p:nvSpPr>
          <p:cNvPr id="8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FFFFFF"/>
              </a:solidFill>
            </a:endParaRPr>
          </a:p>
        </p:txBody>
      </p:sp>
      <p:sp>
        <p:nvSpPr>
          <p:cNvPr id="9" name="Espace réservé du numéro de diapositiv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85EE3F-10E6-4D63-A378-CED131DBA810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722370269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/>
            </a:lvl1pPr>
          </a:lstStyle>
          <a:p>
            <a:r>
              <a:rPr lang="fr-FR" dirty="0" smtClean="0"/>
              <a:t>Cliquez pour modifier le style du titre</a:t>
            </a:r>
            <a:endParaRPr lang="en-US" dirty="0"/>
          </a:p>
        </p:txBody>
      </p:sp>
      <p:sp>
        <p:nvSpPr>
          <p:cNvPr id="3" name="Espace réservé de la date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4D849A-3C2C-4CBA-AEDE-5D577E3A428B}" type="datetime1">
              <a:rPr lang="fr-FR">
                <a:solidFill>
                  <a:srgbClr val="FFFFFF"/>
                </a:solidFill>
              </a:rPr>
              <a:pPr>
                <a:defRPr/>
              </a:pPr>
              <a:t>29/11/2020</a:t>
            </a:fld>
            <a:endParaRPr lang="fr-FR">
              <a:solidFill>
                <a:srgbClr val="FFFFFF"/>
              </a:solidFill>
            </a:endParaRPr>
          </a:p>
        </p:txBody>
      </p:sp>
      <p:sp>
        <p:nvSpPr>
          <p:cNvPr id="4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FFFFFF"/>
              </a:solidFill>
            </a:endParaRPr>
          </a:p>
        </p:txBody>
      </p:sp>
      <p:sp>
        <p:nvSpPr>
          <p:cNvPr id="5" name="Espace réservé du numéro de diapositiv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D82C49-88A3-4DC4-9A25-FB175CA9CF6E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413295264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005A16D-2590-42FE-B0CE-18FB74B5E1AD}" type="datetime1">
              <a:rPr lang="fr-FR">
                <a:solidFill>
                  <a:srgbClr val="FFFFFF"/>
                </a:solidFill>
              </a:rPr>
              <a:pPr>
                <a:defRPr/>
              </a:pPr>
              <a:t>29/11/2020</a:t>
            </a:fld>
            <a:endParaRPr lang="fr-FR">
              <a:solidFill>
                <a:srgbClr val="FFFFFF"/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fr-FR">
              <a:solidFill>
                <a:srgbClr val="FFFFFF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711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E4039F9-AD76-4AA8-9DE1-78B5F8571AB3}" type="slidenum">
              <a:rPr lang="fr-FR" altLang="fr-FR">
                <a:solidFill>
                  <a:srgbClr val="FFFFFF"/>
                </a:solidFill>
              </a:rPr>
              <a:pPr/>
              <a:t>‹N°›</a:t>
            </a:fld>
            <a:endParaRPr lang="fr-FR" altLang="fr-F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2289421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14473" y="285728"/>
            <a:ext cx="10096571" cy="857256"/>
          </a:xfrm>
        </p:spPr>
        <p:txBody>
          <a:bodyPr/>
          <a:lstStyle>
            <a:lvl1pPr algn="l">
              <a:buNone/>
              <a:defRPr sz="3200" b="0"/>
            </a:lvl1pPr>
          </a:lstStyle>
          <a:p>
            <a:r>
              <a:rPr lang="fr-FR" dirty="0" smtClean="0"/>
              <a:t>Cliquez pour modifier le style du titre</a:t>
            </a:r>
            <a:endParaRPr lang="en-US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812801" y="1752600"/>
            <a:ext cx="21336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600">
                <a:latin typeface="Century Gothic" pitchFamily="34" charset="0"/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fr-FR" dirty="0" smtClean="0"/>
              <a:t>Cliquez pour modifier les styles du texte du masque</a:t>
            </a:r>
          </a:p>
        </p:txBody>
      </p:sp>
      <p:sp>
        <p:nvSpPr>
          <p:cNvPr id="9" name="Espace réservé du contenu 8"/>
          <p:cNvSpPr>
            <a:spLocks noGrp="1"/>
          </p:cNvSpPr>
          <p:nvPr>
            <p:ph sz="quarter" idx="1"/>
          </p:nvPr>
        </p:nvSpPr>
        <p:spPr>
          <a:xfrm>
            <a:off x="3149643" y="1752600"/>
            <a:ext cx="8534401" cy="4419600"/>
          </a:xfrm>
        </p:spPr>
        <p:txBody>
          <a:bodyPr/>
          <a:lstStyle>
            <a:lvl2pPr>
              <a:defRPr sz="1800"/>
            </a:lvl2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en-US" dirty="0"/>
          </a:p>
        </p:txBody>
      </p:sp>
      <p:sp>
        <p:nvSpPr>
          <p:cNvPr id="5" name="Espace réservé de la date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5AA9BE-BFEF-4822-9D89-2844EAF03F5A}" type="datetime1">
              <a:rPr lang="fr-FR">
                <a:solidFill>
                  <a:srgbClr val="FFFFFF"/>
                </a:solidFill>
              </a:rPr>
              <a:pPr>
                <a:defRPr/>
              </a:pPr>
              <a:t>29/11/2020</a:t>
            </a:fld>
            <a:endParaRPr lang="fr-FR">
              <a:solidFill>
                <a:srgbClr val="FFFFFF"/>
              </a:solidFill>
            </a:endParaRPr>
          </a:p>
        </p:txBody>
      </p:sp>
      <p:sp>
        <p:nvSpPr>
          <p:cNvPr id="6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FFFFFF"/>
              </a:solidFill>
            </a:endParaRPr>
          </a:p>
        </p:txBody>
      </p:sp>
      <p:sp>
        <p:nvSpPr>
          <p:cNvPr id="7" name="Espace réservé du numéro de diapositiv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06A7C6-5644-44B2-80AE-DA589FB84290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071893192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white">
          <a:xfrm>
            <a:off x="-12699" y="4572453"/>
            <a:ext cx="12192000" cy="887413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004753"/>
              </a:solidFill>
              <a:ea typeface="ＭＳ Ｐゴシック" pitchFamily="-65" charset="-128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-12696" y="4664075"/>
            <a:ext cx="1951567" cy="712788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004753"/>
              </a:solidFill>
              <a:ea typeface="ＭＳ Ｐゴシック" pitchFamily="-65" charset="-128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059517" y="4654550"/>
            <a:ext cx="10132483" cy="712788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004753"/>
              </a:solidFill>
              <a:ea typeface="ＭＳ Ｐゴシック" pitchFamily="-65" charset="-128"/>
            </a:endParaRPr>
          </a:p>
        </p:txBody>
      </p:sp>
      <p:sp>
        <p:nvSpPr>
          <p:cNvPr id="8" name="Rectangle 7"/>
          <p:cNvSpPr/>
          <p:nvPr/>
        </p:nvSpPr>
        <p:spPr bwMode="white">
          <a:xfrm>
            <a:off x="1930480" y="3"/>
            <a:ext cx="133351" cy="6867525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004753"/>
              </a:solidFill>
              <a:ea typeface="ＭＳ Ｐゴシック" pitchFamily="-65" charset="-128"/>
            </a:endParaRP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133600" y="5486400"/>
            <a:ext cx="97536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133600" y="4648200"/>
            <a:ext cx="9753600" cy="685800"/>
          </a:xfrm>
        </p:spPr>
        <p:txBody>
          <a:bodyPr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2080768" y="0"/>
            <a:ext cx="10111232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fr-FR" noProof="0" smtClean="0"/>
              <a:t>Cliquez sur l'icône pour ajouter une image</a:t>
            </a:r>
            <a:endParaRPr lang="en-US" noProof="0" dirty="0"/>
          </a:p>
        </p:txBody>
      </p:sp>
      <p:sp>
        <p:nvSpPr>
          <p:cNvPr id="9" name="Espace réservé de la date 11"/>
          <p:cNvSpPr>
            <a:spLocks noGrp="1"/>
          </p:cNvSpPr>
          <p:nvPr>
            <p:ph type="dt" sz="half" idx="10"/>
          </p:nvPr>
        </p:nvSpPr>
        <p:spPr>
          <a:xfrm>
            <a:off x="8331200" y="6248853"/>
            <a:ext cx="3556000" cy="365125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7DB1E78-5F63-4E5D-B605-9FEEE2BA4774}" type="datetime1">
              <a:rPr lang="fr-FR">
                <a:solidFill>
                  <a:srgbClr val="FFFFFF"/>
                </a:solidFill>
              </a:rPr>
              <a:pPr>
                <a:defRPr/>
              </a:pPr>
              <a:t>29/11/2020</a:t>
            </a:fld>
            <a:endParaRPr lang="fr-FR">
              <a:solidFill>
                <a:srgbClr val="FFFFFF"/>
              </a:solidFill>
            </a:endParaRPr>
          </a:p>
        </p:txBody>
      </p:sp>
      <p:sp>
        <p:nvSpPr>
          <p:cNvPr id="10" name="Espace réservé du numéro de diapositive 12"/>
          <p:cNvSpPr>
            <a:spLocks noGrp="1"/>
          </p:cNvSpPr>
          <p:nvPr>
            <p:ph type="sldNum" sz="quarter" idx="11"/>
          </p:nvPr>
        </p:nvSpPr>
        <p:spPr>
          <a:xfrm>
            <a:off x="3" y="4667703"/>
            <a:ext cx="1930400" cy="663575"/>
          </a:xfrm>
        </p:spPr>
        <p:txBody>
          <a:bodyPr/>
          <a:lstStyle>
            <a:lvl1pPr>
              <a:defRPr sz="2800"/>
            </a:lvl1pPr>
          </a:lstStyle>
          <a:p>
            <a:fld id="{113A2AA3-5C47-41A8-A99E-916F187ADD16}" type="slidenum">
              <a:rPr lang="fr-FR" altLang="fr-FR"/>
              <a:pPr/>
              <a:t>‹N°›</a:t>
            </a:fld>
            <a:endParaRPr lang="fr-FR" altLang="fr-FR"/>
          </a:p>
        </p:txBody>
      </p:sp>
      <p:sp>
        <p:nvSpPr>
          <p:cNvPr id="11" name="Espace réservé du pied de page 13"/>
          <p:cNvSpPr>
            <a:spLocks noGrp="1"/>
          </p:cNvSpPr>
          <p:nvPr>
            <p:ph type="ftr" sz="quarter" idx="12"/>
          </p:nvPr>
        </p:nvSpPr>
        <p:spPr>
          <a:xfrm>
            <a:off x="2133898" y="6248853"/>
            <a:ext cx="6096001" cy="365125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fr-F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4392906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1EB33D-2E1B-4BBC-8293-A50403AE9CAD}" type="datetime1">
              <a:rPr lang="fr-FR">
                <a:solidFill>
                  <a:srgbClr val="FFFFFF"/>
                </a:solidFill>
              </a:rPr>
              <a:pPr>
                <a:defRPr/>
              </a:pPr>
              <a:t>29/11/2020</a:t>
            </a:fld>
            <a:endParaRPr lang="fr-FR">
              <a:solidFill>
                <a:srgbClr val="FFFFFF"/>
              </a:solidFill>
            </a:endParaRPr>
          </a:p>
        </p:txBody>
      </p:sp>
      <p:sp>
        <p:nvSpPr>
          <p:cNvPr id="5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FFFFFF"/>
              </a:solidFill>
            </a:endParaRPr>
          </a:p>
        </p:txBody>
      </p:sp>
      <p:sp>
        <p:nvSpPr>
          <p:cNvPr id="6" name="Espace réservé du numéro de diapositiv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115B31-B25F-423A-9186-9A836FD3E5FD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37250712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1EB33D-2E1B-4BBC-8293-A50403AE9CAD}" type="datetime1">
              <a:rPr lang="fr-FR">
                <a:solidFill>
                  <a:srgbClr val="FFFFFF"/>
                </a:solidFill>
              </a:rPr>
              <a:pPr>
                <a:defRPr/>
              </a:pPr>
              <a:t>29/11/2020</a:t>
            </a:fld>
            <a:endParaRPr lang="fr-FR">
              <a:solidFill>
                <a:srgbClr val="FFFFFF"/>
              </a:solidFill>
            </a:endParaRPr>
          </a:p>
        </p:txBody>
      </p:sp>
      <p:sp>
        <p:nvSpPr>
          <p:cNvPr id="5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FFFFFF"/>
              </a:solidFill>
            </a:endParaRPr>
          </a:p>
        </p:txBody>
      </p:sp>
      <p:sp>
        <p:nvSpPr>
          <p:cNvPr id="6" name="Espace réservé du numéro de diapositiv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115B31-B25F-423A-9186-9A836FD3E5FD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923466624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white">
          <a:xfrm>
            <a:off x="8128036" y="0"/>
            <a:ext cx="427567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004753"/>
              </a:solidFill>
              <a:ea typeface="ＭＳ Ｐゴシック" pitchFamily="-65" charset="-128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189384" y="609600"/>
            <a:ext cx="3048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004753"/>
              </a:solidFill>
              <a:ea typeface="ＭＳ Ｐゴシック" pitchFamily="-65" charset="-128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189384" y="0"/>
            <a:ext cx="3048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004753"/>
              </a:solidFill>
              <a:ea typeface="ＭＳ Ｐゴシック" pitchFamily="-65" charset="-128"/>
            </a:endParaRPr>
          </a:p>
        </p:txBody>
      </p:sp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37601" y="610053"/>
            <a:ext cx="2743200" cy="5516563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09601" y="609600"/>
            <a:ext cx="7416800" cy="5516564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8737601" y="6248853"/>
            <a:ext cx="2946400" cy="365125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5F04E02-3D16-464B-BDDD-A30DE292C978}" type="datetime1">
              <a:rPr lang="fr-FR">
                <a:solidFill>
                  <a:srgbClr val="FFFFFF"/>
                </a:solidFill>
              </a:rPr>
              <a:pPr>
                <a:defRPr/>
              </a:pPr>
              <a:t>29/11/2020</a:t>
            </a:fld>
            <a:endParaRPr lang="fr-FR">
              <a:solidFill>
                <a:srgbClr val="FFFFFF"/>
              </a:solidFill>
            </a:endParaRPr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609902" y="6248853"/>
            <a:ext cx="7431617" cy="365125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fr-FR">
              <a:solidFill>
                <a:srgbClr val="FFFFFF"/>
              </a:solidFill>
            </a:endParaRPr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 rot="5400000">
            <a:off x="8075083" y="104168"/>
            <a:ext cx="533400" cy="325967"/>
          </a:xfrm>
        </p:spPr>
        <p:txBody>
          <a:bodyPr/>
          <a:lstStyle>
            <a:lvl1pPr>
              <a:defRPr/>
            </a:lvl1pPr>
          </a:lstStyle>
          <a:p>
            <a:fld id="{869241B5-BDB6-45FD-94C4-D26E51DA2794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06179117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14400" y="2130874"/>
            <a:ext cx="103632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18F78-E975-4ACD-AB08-8A7570E3DC8C}" type="datetimeFigureOut">
              <a:rPr lang="fr-FR">
                <a:solidFill>
                  <a:srgbClr val="FFFFFF"/>
                </a:solidFill>
              </a:rPr>
              <a:pPr/>
              <a:t>29/11/2020</a:t>
            </a:fld>
            <a:endParaRPr lang="fr-FR">
              <a:solidFill>
                <a:srgbClr val="FFFFFF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srgbClr val="FFFFFF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4AC90-6C5D-4852-A090-97318A629303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48811954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Modifiez le style des sous-titres du masque</a:t>
            </a:r>
            <a:endParaRPr lang="fr-B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EDA54F-E831-4846-9305-E0FAF52E823E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6764774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CFBFC9-91A6-46B7-8EA0-3726A6EBE7A2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5620906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035024-8C76-49A1-B37B-2108E01C2E46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5934424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E1C0BA-0AFD-4A6E-8635-C50ABAC2AE9A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5648363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4C5FEC-140B-4E67-8EB8-F37A91DD1B1C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162705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E86784-3E8C-4309-BE29-041C2CF50FD1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1165832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E2061E-42DF-428F-BEAA-A4A858874A87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1465622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B4F805-6A2C-4DF8-A3CE-6C873C0E7D4A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99940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white">
          <a:xfrm>
            <a:off x="8128036" y="0"/>
            <a:ext cx="427567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srgbClr val="004753"/>
              </a:solidFill>
              <a:ea typeface="ＭＳ Ｐゴシック" pitchFamily="-65" charset="-128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189384" y="609600"/>
            <a:ext cx="3048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srgbClr val="004753"/>
              </a:solidFill>
              <a:ea typeface="ＭＳ Ｐゴシック" pitchFamily="-65" charset="-128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189384" y="0"/>
            <a:ext cx="3048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srgbClr val="004753"/>
              </a:solidFill>
              <a:ea typeface="ＭＳ Ｐゴシック" pitchFamily="-65" charset="-128"/>
            </a:endParaRPr>
          </a:p>
        </p:txBody>
      </p:sp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37601" y="610053"/>
            <a:ext cx="2743200" cy="5516563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09601" y="609600"/>
            <a:ext cx="7416800" cy="5516564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8737601" y="6248853"/>
            <a:ext cx="2946400" cy="365125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5F04E02-3D16-464B-BDDD-A30DE292C978}" type="datetime1">
              <a:rPr lang="fr-FR">
                <a:solidFill>
                  <a:srgbClr val="FFFFFF"/>
                </a:solidFill>
              </a:rPr>
              <a:pPr>
                <a:defRPr/>
              </a:pPr>
              <a:t>29/11/2020</a:t>
            </a:fld>
            <a:endParaRPr lang="fr-FR">
              <a:solidFill>
                <a:srgbClr val="FFFFFF"/>
              </a:solidFill>
            </a:endParaRPr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609902" y="6248853"/>
            <a:ext cx="7431617" cy="365125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fr-FR">
              <a:solidFill>
                <a:srgbClr val="FFFFFF"/>
              </a:solidFill>
            </a:endParaRPr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 rot="5400000">
            <a:off x="8075083" y="104168"/>
            <a:ext cx="533400" cy="325967"/>
          </a:xfrm>
        </p:spPr>
        <p:txBody>
          <a:bodyPr/>
          <a:lstStyle>
            <a:lvl1pPr>
              <a:defRPr/>
            </a:lvl1pPr>
          </a:lstStyle>
          <a:p>
            <a:fld id="{869241B5-BDB6-45FD-94C4-D26E51DA2794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698475417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BE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4CAB5D-CAF8-4C04-A6BC-43061E1F7A20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8384625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3F9D41-3D9F-43BC-AD95-0146C6A9E7D8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4367765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287D49-F014-4244-9AF2-69763B161715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309091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14400" y="2130874"/>
            <a:ext cx="103632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18F78-E975-4ACD-AB08-8A7570E3DC8C}" type="datetimeFigureOut">
              <a:rPr lang="fr-FR" smtClean="0"/>
              <a:t>29/11/2020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4AC90-6C5D-4852-A090-97318A62930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1011807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14400" y="2130874"/>
            <a:ext cx="103632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Modifiez le style des sous-titres du masque</a:t>
            </a:r>
            <a:endParaRPr lang="fr-B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EDA54F-E831-4846-9305-E0FAF52E823E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69825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CFBFC9-91A6-46B7-8EA0-3726A6EBE7A2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633522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63084" y="4407349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035024-8C76-49A1-B37B-2108E01C2E46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610683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E1C0BA-0AFD-4A6E-8635-C50ABAC2AE9A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963953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93666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666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4C5FEC-140B-4E67-8EB8-F37A91DD1B1C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069884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E86784-3E8C-4309-BE29-041C2CF50FD1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98300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1" y="171019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en-GB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1" y="458991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F1CC8-5AE8-4A52-BB5D-D77DF7AEA91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29/11/2020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4C331-1744-4DCD-B77E-E3A6CBE94FB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920436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E2061E-42DF-428F-BEAA-A4A858874A87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487259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66733" y="273499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B4F805-6A2C-4DF8-A3CE-6C873C0E7D4A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382132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BE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4CAB5D-CAF8-4C04-A6BC-43061E1F7A20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728299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3F9D41-3D9F-43BC-AD95-0146C6A9E7D8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177811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839200" y="275087"/>
            <a:ext cx="27432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09600" y="275087"/>
            <a:ext cx="80264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287D49-F014-4244-9AF2-69763B161715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746277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14400" y="2130868"/>
            <a:ext cx="103632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Modifiez le style des sous-titres du masque</a:t>
            </a:r>
            <a:endParaRPr lang="fr-B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EDA54F-E831-4846-9305-E0FAF52E823E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164934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CFBFC9-91A6-46B7-8EA0-3726A6EBE7A2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898819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63084" y="440734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035024-8C76-49A1-B37B-2108E01C2E46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757116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E1C0BA-0AFD-4A6E-8635-C50ABAC2AE9A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473702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93662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662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4C5FEC-140B-4E67-8EB8-F37A91DD1B1C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44520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GB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F1CC8-5AE8-4A52-BB5D-D77DF7AEA91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29/11/2020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4C331-1744-4DCD-B77E-E3A6CBE94FB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252903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E86784-3E8C-4309-BE29-041C2CF50FD1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069875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E2061E-42DF-428F-BEAA-A4A858874A87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922030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66733" y="27349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B4F805-6A2C-4DF8-A3CE-6C873C0E7D4A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081866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BE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4CAB5D-CAF8-4C04-A6BC-43061E1F7A20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032757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3F9D41-3D9F-43BC-AD95-0146C6A9E7D8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39430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839200" y="275081"/>
            <a:ext cx="27432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09600" y="275081"/>
            <a:ext cx="80264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287D49-F014-4244-9AF2-69763B161715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182739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14400" y="2130860"/>
            <a:ext cx="103632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Modifiez le style des sous-titres du masque</a:t>
            </a:r>
            <a:endParaRPr lang="fr-B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EDA54F-E831-4846-9305-E0FAF52E823E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391516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CFBFC9-91A6-46B7-8EA0-3726A6EBE7A2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778578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63084" y="440733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035024-8C76-49A1-B37B-2108E01C2E46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058511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E1C0BA-0AFD-4A6E-8635-C50ABAC2AE9A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52204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9" y="365129"/>
            <a:ext cx="105156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GB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93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93" y="2505075"/>
            <a:ext cx="5157787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F1CC8-5AE8-4A52-BB5D-D77DF7AEA91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29/11/2020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4C331-1744-4DCD-B77E-E3A6CBE94FB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923209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93657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657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4C5FEC-140B-4E67-8EB8-F37A91DD1B1C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110127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E86784-3E8C-4309-BE29-041C2CF50FD1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115850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E2061E-42DF-428F-BEAA-A4A858874A87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368622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66733" y="27348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B4F805-6A2C-4DF8-A3CE-6C873C0E7D4A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50563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BE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4CAB5D-CAF8-4C04-A6BC-43061E1F7A20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122353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3F9D41-3D9F-43BC-AD95-0146C6A9E7D8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343119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839200" y="275073"/>
            <a:ext cx="27432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09600" y="275073"/>
            <a:ext cx="80264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287D49-F014-4244-9AF2-69763B161715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826413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14400" y="2130824"/>
            <a:ext cx="103632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Modifiez le style des sous-titres du masque</a:t>
            </a:r>
            <a:endParaRPr lang="fr-B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EDA54F-E831-4846-9305-E0FAF52E823E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824355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CFBFC9-91A6-46B7-8EA0-3726A6EBE7A2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545184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63084" y="4407299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035024-8C76-49A1-B37B-2108E01C2E46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08251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GB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F1CC8-5AE8-4A52-BB5D-D77DF7AEA91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29/11/2020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4C331-1744-4DCD-B77E-E3A6CBE94FB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267048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E1C0BA-0AFD-4A6E-8635-C50ABAC2AE9A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409208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93633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633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4C5FEC-140B-4E67-8EB8-F37A91DD1B1C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016554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E86784-3E8C-4309-BE29-041C2CF50FD1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104695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E2061E-42DF-428F-BEAA-A4A858874A87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161406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66733" y="273449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B4F805-6A2C-4DF8-A3CE-6C873C0E7D4A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53870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BE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4CAB5D-CAF8-4C04-A6BC-43061E1F7A20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987326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3F9D41-3D9F-43BC-AD95-0146C6A9E7D8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822042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839200" y="275037"/>
            <a:ext cx="27432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09600" y="275037"/>
            <a:ext cx="80264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287D49-F014-4244-9AF2-69763B161715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699606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14400" y="2130808"/>
            <a:ext cx="103632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Modifiez le style des sous-titres du masque</a:t>
            </a:r>
            <a:endParaRPr lang="fr-B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EDA54F-E831-4846-9305-E0FAF52E823E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412233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CFBFC9-91A6-46B7-8EA0-3726A6EBE7A2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65728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F1CC8-5AE8-4A52-BB5D-D77DF7AEA91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29/11/2020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4C331-1744-4DCD-B77E-E3A6CBE94FB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392487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63084" y="440728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035024-8C76-49A1-B37B-2108E01C2E46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017981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E1C0BA-0AFD-4A6E-8635-C50ABAC2AE9A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105270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93622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622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4C5FEC-140B-4E67-8EB8-F37A91DD1B1C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314914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E86784-3E8C-4309-BE29-041C2CF50FD1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974029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E2061E-42DF-428F-BEAA-A4A858874A87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364916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66733" y="27343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B4F805-6A2C-4DF8-A3CE-6C873C0E7D4A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127687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BE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4CAB5D-CAF8-4C04-A6BC-43061E1F7A20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726070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3F9D41-3D9F-43BC-AD95-0146C6A9E7D8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380806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839200" y="275021"/>
            <a:ext cx="27432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09600" y="275021"/>
            <a:ext cx="80264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287D49-F014-4244-9AF2-69763B161715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386655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14400" y="2130790"/>
            <a:ext cx="103632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Modifiez le style des sous-titres du masque</a:t>
            </a:r>
            <a:endParaRPr lang="fr-B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EDA54F-E831-4846-9305-E0FAF52E823E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84589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92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en-GB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87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92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F1CC8-5AE8-4A52-BB5D-D77DF7AEA91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29/11/2020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4C331-1744-4DCD-B77E-E3A6CBE94FB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22726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CFBFC9-91A6-46B7-8EA0-3726A6EBE7A2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953803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63084" y="440726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035024-8C76-49A1-B37B-2108E01C2E46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777317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E1C0BA-0AFD-4A6E-8635-C50ABAC2AE9A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740782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93610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61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4C5FEC-140B-4E67-8EB8-F37A91DD1B1C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591318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E86784-3E8C-4309-BE29-041C2CF50FD1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27515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E2061E-42DF-428F-BEAA-A4A858874A87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62147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66733" y="27341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B4F805-6A2C-4DF8-A3CE-6C873C0E7D4A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365323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BE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4CAB5D-CAF8-4C04-A6BC-43061E1F7A20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23718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3F9D41-3D9F-43BC-AD95-0146C6A9E7D8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95103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839200" y="275003"/>
            <a:ext cx="27432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09600" y="275003"/>
            <a:ext cx="80264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287D49-F014-4244-9AF2-69763B161715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00640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92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en-GB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87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92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F1CC8-5AE8-4A52-BB5D-D77DF7AEA91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29/11/2020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4C331-1744-4DCD-B77E-E3A6CBE94FB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766143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14400" y="2130770"/>
            <a:ext cx="103632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Modifiez le style des sous-titres du masque</a:t>
            </a:r>
            <a:endParaRPr lang="fr-B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EDA54F-E831-4846-9305-E0FAF52E823E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691434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CFBFC9-91A6-46B7-8EA0-3726A6EBE7A2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558840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63084" y="440724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035024-8C76-49A1-B37B-2108E01C2E46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03576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E1C0BA-0AFD-4A6E-8635-C50ABAC2AE9A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478571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93597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597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4C5FEC-140B-4E67-8EB8-F37A91DD1B1C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8525335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E86784-3E8C-4309-BE29-041C2CF50FD1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462566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E2061E-42DF-428F-BEAA-A4A858874A87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908120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66733" y="27339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B4F805-6A2C-4DF8-A3CE-6C873C0E7D4A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8025473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BE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4CAB5D-CAF8-4C04-A6BC-43061E1F7A20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914984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3F9D41-3D9F-43BC-AD95-0146C6A9E7D8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49790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8.xml"/><Relationship Id="rId3" Type="http://schemas.openxmlformats.org/officeDocument/2006/relationships/slideLayout" Target="../slideLayouts/slideLayout103.xml"/><Relationship Id="rId7" Type="http://schemas.openxmlformats.org/officeDocument/2006/relationships/slideLayout" Target="../slideLayouts/slideLayout107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2.xml"/><Relationship Id="rId1" Type="http://schemas.openxmlformats.org/officeDocument/2006/relationships/slideLayout" Target="../slideLayouts/slideLayout101.xml"/><Relationship Id="rId6" Type="http://schemas.openxmlformats.org/officeDocument/2006/relationships/slideLayout" Target="../slideLayouts/slideLayout106.xml"/><Relationship Id="rId11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105.xml"/><Relationship Id="rId10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104.xml"/><Relationship Id="rId9" Type="http://schemas.openxmlformats.org/officeDocument/2006/relationships/slideLayout" Target="../slideLayouts/slideLayout109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9.xml"/><Relationship Id="rId3" Type="http://schemas.openxmlformats.org/officeDocument/2006/relationships/slideLayout" Target="../slideLayouts/slideLayout114.xml"/><Relationship Id="rId7" Type="http://schemas.openxmlformats.org/officeDocument/2006/relationships/slideLayout" Target="../slideLayouts/slideLayout118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3.xml"/><Relationship Id="rId1" Type="http://schemas.openxmlformats.org/officeDocument/2006/relationships/slideLayout" Target="../slideLayouts/slideLayout112.xml"/><Relationship Id="rId6" Type="http://schemas.openxmlformats.org/officeDocument/2006/relationships/slideLayout" Target="../slideLayouts/slideLayout117.xml"/><Relationship Id="rId11" Type="http://schemas.openxmlformats.org/officeDocument/2006/relationships/slideLayout" Target="../slideLayouts/slideLayout122.xml"/><Relationship Id="rId5" Type="http://schemas.openxmlformats.org/officeDocument/2006/relationships/slideLayout" Target="../slideLayouts/slideLayout116.xml"/><Relationship Id="rId10" Type="http://schemas.openxmlformats.org/officeDocument/2006/relationships/slideLayout" Target="../slideLayouts/slideLayout121.xml"/><Relationship Id="rId4" Type="http://schemas.openxmlformats.org/officeDocument/2006/relationships/slideLayout" Target="../slideLayouts/slideLayout115.xml"/><Relationship Id="rId9" Type="http://schemas.openxmlformats.org/officeDocument/2006/relationships/slideLayout" Target="../slideLayouts/slideLayout120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0.xml"/><Relationship Id="rId3" Type="http://schemas.openxmlformats.org/officeDocument/2006/relationships/slideLayout" Target="../slideLayouts/slideLayout125.xml"/><Relationship Id="rId7" Type="http://schemas.openxmlformats.org/officeDocument/2006/relationships/slideLayout" Target="../slideLayouts/slideLayout129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4.xml"/><Relationship Id="rId1" Type="http://schemas.openxmlformats.org/officeDocument/2006/relationships/slideLayout" Target="../slideLayouts/slideLayout123.xml"/><Relationship Id="rId6" Type="http://schemas.openxmlformats.org/officeDocument/2006/relationships/slideLayout" Target="../slideLayouts/slideLayout128.xml"/><Relationship Id="rId11" Type="http://schemas.openxmlformats.org/officeDocument/2006/relationships/slideLayout" Target="../slideLayouts/slideLayout133.xml"/><Relationship Id="rId5" Type="http://schemas.openxmlformats.org/officeDocument/2006/relationships/slideLayout" Target="../slideLayouts/slideLayout127.xml"/><Relationship Id="rId10" Type="http://schemas.openxmlformats.org/officeDocument/2006/relationships/slideLayout" Target="../slideLayouts/slideLayout132.xml"/><Relationship Id="rId4" Type="http://schemas.openxmlformats.org/officeDocument/2006/relationships/slideLayout" Target="../slideLayouts/slideLayout126.xml"/><Relationship Id="rId9" Type="http://schemas.openxmlformats.org/officeDocument/2006/relationships/slideLayout" Target="../slideLayouts/slideLayout131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1.xml"/><Relationship Id="rId3" Type="http://schemas.openxmlformats.org/officeDocument/2006/relationships/slideLayout" Target="../slideLayouts/slideLayout136.xml"/><Relationship Id="rId7" Type="http://schemas.openxmlformats.org/officeDocument/2006/relationships/slideLayout" Target="../slideLayouts/slideLayout140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5.xml"/><Relationship Id="rId1" Type="http://schemas.openxmlformats.org/officeDocument/2006/relationships/slideLayout" Target="../slideLayouts/slideLayout134.xml"/><Relationship Id="rId6" Type="http://schemas.openxmlformats.org/officeDocument/2006/relationships/slideLayout" Target="../slideLayouts/slideLayout139.xml"/><Relationship Id="rId11" Type="http://schemas.openxmlformats.org/officeDocument/2006/relationships/slideLayout" Target="../slideLayouts/slideLayout144.xml"/><Relationship Id="rId5" Type="http://schemas.openxmlformats.org/officeDocument/2006/relationships/slideLayout" Target="../slideLayouts/slideLayout138.xml"/><Relationship Id="rId10" Type="http://schemas.openxmlformats.org/officeDocument/2006/relationships/slideLayout" Target="../slideLayouts/slideLayout143.xml"/><Relationship Id="rId4" Type="http://schemas.openxmlformats.org/officeDocument/2006/relationships/slideLayout" Target="../slideLayouts/slideLayout137.xml"/><Relationship Id="rId9" Type="http://schemas.openxmlformats.org/officeDocument/2006/relationships/slideLayout" Target="../slideLayouts/slideLayout142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2.xml"/><Relationship Id="rId3" Type="http://schemas.openxmlformats.org/officeDocument/2006/relationships/slideLayout" Target="../slideLayouts/slideLayout147.xml"/><Relationship Id="rId7" Type="http://schemas.openxmlformats.org/officeDocument/2006/relationships/slideLayout" Target="../slideLayouts/slideLayout151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6.xml"/><Relationship Id="rId1" Type="http://schemas.openxmlformats.org/officeDocument/2006/relationships/slideLayout" Target="../slideLayouts/slideLayout145.xml"/><Relationship Id="rId6" Type="http://schemas.openxmlformats.org/officeDocument/2006/relationships/slideLayout" Target="../slideLayouts/slideLayout150.xml"/><Relationship Id="rId11" Type="http://schemas.openxmlformats.org/officeDocument/2006/relationships/slideLayout" Target="../slideLayouts/slideLayout155.xml"/><Relationship Id="rId5" Type="http://schemas.openxmlformats.org/officeDocument/2006/relationships/slideLayout" Target="../slideLayouts/slideLayout149.xml"/><Relationship Id="rId10" Type="http://schemas.openxmlformats.org/officeDocument/2006/relationships/slideLayout" Target="../slideLayouts/slideLayout154.xml"/><Relationship Id="rId4" Type="http://schemas.openxmlformats.org/officeDocument/2006/relationships/slideLayout" Target="../slideLayouts/slideLayout148.xml"/><Relationship Id="rId9" Type="http://schemas.openxmlformats.org/officeDocument/2006/relationships/slideLayout" Target="../slideLayouts/slideLayout153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3.xml"/><Relationship Id="rId3" Type="http://schemas.openxmlformats.org/officeDocument/2006/relationships/slideLayout" Target="../slideLayouts/slideLayout158.xml"/><Relationship Id="rId7" Type="http://schemas.openxmlformats.org/officeDocument/2006/relationships/slideLayout" Target="../slideLayouts/slideLayout162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7.xml"/><Relationship Id="rId1" Type="http://schemas.openxmlformats.org/officeDocument/2006/relationships/slideLayout" Target="../slideLayouts/slideLayout156.xml"/><Relationship Id="rId6" Type="http://schemas.openxmlformats.org/officeDocument/2006/relationships/slideLayout" Target="../slideLayouts/slideLayout161.xml"/><Relationship Id="rId11" Type="http://schemas.openxmlformats.org/officeDocument/2006/relationships/slideLayout" Target="../slideLayouts/slideLayout166.xml"/><Relationship Id="rId5" Type="http://schemas.openxmlformats.org/officeDocument/2006/relationships/slideLayout" Target="../slideLayouts/slideLayout160.xml"/><Relationship Id="rId10" Type="http://schemas.openxmlformats.org/officeDocument/2006/relationships/slideLayout" Target="../slideLayouts/slideLayout165.xml"/><Relationship Id="rId4" Type="http://schemas.openxmlformats.org/officeDocument/2006/relationships/slideLayout" Target="../slideLayouts/slideLayout159.xml"/><Relationship Id="rId9" Type="http://schemas.openxmlformats.org/officeDocument/2006/relationships/slideLayout" Target="../slideLayouts/slideLayout164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4.xml"/><Relationship Id="rId3" Type="http://schemas.openxmlformats.org/officeDocument/2006/relationships/slideLayout" Target="../slideLayouts/slideLayout169.xml"/><Relationship Id="rId7" Type="http://schemas.openxmlformats.org/officeDocument/2006/relationships/slideLayout" Target="../slideLayouts/slideLayout173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8.xml"/><Relationship Id="rId1" Type="http://schemas.openxmlformats.org/officeDocument/2006/relationships/slideLayout" Target="../slideLayouts/slideLayout167.xml"/><Relationship Id="rId6" Type="http://schemas.openxmlformats.org/officeDocument/2006/relationships/slideLayout" Target="../slideLayouts/slideLayout172.xml"/><Relationship Id="rId11" Type="http://schemas.openxmlformats.org/officeDocument/2006/relationships/slideLayout" Target="../slideLayouts/slideLayout177.xml"/><Relationship Id="rId5" Type="http://schemas.openxmlformats.org/officeDocument/2006/relationships/slideLayout" Target="../slideLayouts/slideLayout171.xml"/><Relationship Id="rId10" Type="http://schemas.openxmlformats.org/officeDocument/2006/relationships/slideLayout" Target="../slideLayouts/slideLayout176.xml"/><Relationship Id="rId4" Type="http://schemas.openxmlformats.org/officeDocument/2006/relationships/slideLayout" Target="../slideLayouts/slideLayout170.xml"/><Relationship Id="rId9" Type="http://schemas.openxmlformats.org/officeDocument/2006/relationships/slideLayout" Target="../slideLayouts/slideLayout175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5.xml"/><Relationship Id="rId3" Type="http://schemas.openxmlformats.org/officeDocument/2006/relationships/slideLayout" Target="../slideLayouts/slideLayout180.xml"/><Relationship Id="rId7" Type="http://schemas.openxmlformats.org/officeDocument/2006/relationships/slideLayout" Target="../slideLayouts/slideLayout184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79.xml"/><Relationship Id="rId1" Type="http://schemas.openxmlformats.org/officeDocument/2006/relationships/slideLayout" Target="../slideLayouts/slideLayout178.xml"/><Relationship Id="rId6" Type="http://schemas.openxmlformats.org/officeDocument/2006/relationships/slideLayout" Target="../slideLayouts/slideLayout183.xml"/><Relationship Id="rId11" Type="http://schemas.openxmlformats.org/officeDocument/2006/relationships/slideLayout" Target="../slideLayouts/slideLayout188.xml"/><Relationship Id="rId5" Type="http://schemas.openxmlformats.org/officeDocument/2006/relationships/slideLayout" Target="../slideLayouts/slideLayout182.xml"/><Relationship Id="rId10" Type="http://schemas.openxmlformats.org/officeDocument/2006/relationships/slideLayout" Target="../slideLayouts/slideLayout187.xml"/><Relationship Id="rId4" Type="http://schemas.openxmlformats.org/officeDocument/2006/relationships/slideLayout" Target="../slideLayouts/slideLayout181.xml"/><Relationship Id="rId9" Type="http://schemas.openxmlformats.org/officeDocument/2006/relationships/slideLayout" Target="../slideLayouts/slideLayout186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6.xml"/><Relationship Id="rId3" Type="http://schemas.openxmlformats.org/officeDocument/2006/relationships/slideLayout" Target="../slideLayouts/slideLayout191.xml"/><Relationship Id="rId7" Type="http://schemas.openxmlformats.org/officeDocument/2006/relationships/slideLayout" Target="../slideLayouts/slideLayout195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90.xml"/><Relationship Id="rId1" Type="http://schemas.openxmlformats.org/officeDocument/2006/relationships/slideLayout" Target="../slideLayouts/slideLayout189.xml"/><Relationship Id="rId6" Type="http://schemas.openxmlformats.org/officeDocument/2006/relationships/slideLayout" Target="../slideLayouts/slideLayout194.xml"/><Relationship Id="rId11" Type="http://schemas.openxmlformats.org/officeDocument/2006/relationships/slideLayout" Target="../slideLayouts/slideLayout199.xml"/><Relationship Id="rId5" Type="http://schemas.openxmlformats.org/officeDocument/2006/relationships/slideLayout" Target="../slideLayouts/slideLayout193.xml"/><Relationship Id="rId10" Type="http://schemas.openxmlformats.org/officeDocument/2006/relationships/slideLayout" Target="../slideLayouts/slideLayout198.xml"/><Relationship Id="rId4" Type="http://schemas.openxmlformats.org/officeDocument/2006/relationships/slideLayout" Target="../slideLayouts/slideLayout192.xml"/><Relationship Id="rId9" Type="http://schemas.openxmlformats.org/officeDocument/2006/relationships/slideLayout" Target="../slideLayouts/slideLayout197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7.xml"/><Relationship Id="rId13" Type="http://schemas.openxmlformats.org/officeDocument/2006/relationships/theme" Target="../theme/theme19.xml"/><Relationship Id="rId3" Type="http://schemas.openxmlformats.org/officeDocument/2006/relationships/slideLayout" Target="../slideLayouts/slideLayout202.xml"/><Relationship Id="rId7" Type="http://schemas.openxmlformats.org/officeDocument/2006/relationships/slideLayout" Target="../slideLayouts/slideLayout206.xml"/><Relationship Id="rId12" Type="http://schemas.openxmlformats.org/officeDocument/2006/relationships/slideLayout" Target="../slideLayouts/slideLayout211.xml"/><Relationship Id="rId2" Type="http://schemas.openxmlformats.org/officeDocument/2006/relationships/slideLayout" Target="../slideLayouts/slideLayout201.xml"/><Relationship Id="rId1" Type="http://schemas.openxmlformats.org/officeDocument/2006/relationships/slideLayout" Target="../slideLayouts/slideLayout200.xml"/><Relationship Id="rId6" Type="http://schemas.openxmlformats.org/officeDocument/2006/relationships/slideLayout" Target="../slideLayouts/slideLayout205.xml"/><Relationship Id="rId11" Type="http://schemas.openxmlformats.org/officeDocument/2006/relationships/slideLayout" Target="../slideLayouts/slideLayout210.xml"/><Relationship Id="rId5" Type="http://schemas.openxmlformats.org/officeDocument/2006/relationships/slideLayout" Target="../slideLayouts/slideLayout204.xml"/><Relationship Id="rId10" Type="http://schemas.openxmlformats.org/officeDocument/2006/relationships/slideLayout" Target="../slideLayouts/slideLayout209.xml"/><Relationship Id="rId4" Type="http://schemas.openxmlformats.org/officeDocument/2006/relationships/slideLayout" Target="../slideLayouts/slideLayout203.xml"/><Relationship Id="rId9" Type="http://schemas.openxmlformats.org/officeDocument/2006/relationships/slideLayout" Target="../slideLayouts/slideLayout208.xml"/><Relationship Id="rId14" Type="http://schemas.openxmlformats.org/officeDocument/2006/relationships/image" Target="../media/image3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3.png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9.xml"/><Relationship Id="rId3" Type="http://schemas.openxmlformats.org/officeDocument/2006/relationships/slideLayout" Target="../slideLayouts/slideLayout214.xml"/><Relationship Id="rId7" Type="http://schemas.openxmlformats.org/officeDocument/2006/relationships/slideLayout" Target="../slideLayouts/slideLayout218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213.xml"/><Relationship Id="rId1" Type="http://schemas.openxmlformats.org/officeDocument/2006/relationships/slideLayout" Target="../slideLayouts/slideLayout212.xml"/><Relationship Id="rId6" Type="http://schemas.openxmlformats.org/officeDocument/2006/relationships/slideLayout" Target="../slideLayouts/slideLayout217.xml"/><Relationship Id="rId11" Type="http://schemas.openxmlformats.org/officeDocument/2006/relationships/slideLayout" Target="../slideLayouts/slideLayout222.xml"/><Relationship Id="rId5" Type="http://schemas.openxmlformats.org/officeDocument/2006/relationships/slideLayout" Target="../slideLayouts/slideLayout216.xml"/><Relationship Id="rId10" Type="http://schemas.openxmlformats.org/officeDocument/2006/relationships/slideLayout" Target="../slideLayouts/slideLayout221.xml"/><Relationship Id="rId4" Type="http://schemas.openxmlformats.org/officeDocument/2006/relationships/slideLayout" Target="../slideLayouts/slideLayout215.xml"/><Relationship Id="rId9" Type="http://schemas.openxmlformats.org/officeDocument/2006/relationships/slideLayout" Target="../slideLayouts/slideLayout2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1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en-GB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1" y="635680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2F1CC8-5AE8-4A52-BB5D-D77DF7AEA91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29/11/2020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1" y="635680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1" y="635680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F4C331-1744-4DCD-B77E-E3A6CBE94FB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8670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smtClean="0"/>
              <a:t>Cliquez pour modifier le style du titre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6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smtClean="0"/>
              <a:t>Cliquez pour modifier les styles du texte du masque</a:t>
            </a:r>
          </a:p>
          <a:p>
            <a:pPr lvl="1"/>
            <a:r>
              <a:rPr lang="fr-FR" altLang="fr-FR" smtClean="0"/>
              <a:t>Deuxième niveau</a:t>
            </a:r>
          </a:p>
          <a:p>
            <a:pPr lvl="2"/>
            <a:r>
              <a:rPr lang="fr-FR" altLang="fr-FR" smtClean="0"/>
              <a:t>Troisième niveau</a:t>
            </a:r>
          </a:p>
          <a:p>
            <a:pPr lvl="3"/>
            <a:r>
              <a:rPr lang="fr-FR" altLang="fr-FR" smtClean="0"/>
              <a:t>Quatrième niveau</a:t>
            </a:r>
          </a:p>
          <a:p>
            <a:pPr lvl="4"/>
            <a:r>
              <a:rPr lang="fr-FR" altLang="fr-FR" smtClean="0"/>
              <a:t>Cinquième niveau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E322D83-CC07-49ED-AFAD-9C28B1575D27}" type="slidenum">
              <a:rPr lang="fr-FR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89052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4" r:id="rId1"/>
    <p:sldLayoutId id="2147483855" r:id="rId2"/>
    <p:sldLayoutId id="2147483856" r:id="rId3"/>
    <p:sldLayoutId id="2147483857" r:id="rId4"/>
    <p:sldLayoutId id="2147483858" r:id="rId5"/>
    <p:sldLayoutId id="2147483859" r:id="rId6"/>
    <p:sldLayoutId id="2147483860" r:id="rId7"/>
    <p:sldLayoutId id="2147483861" r:id="rId8"/>
    <p:sldLayoutId id="2147483862" r:id="rId9"/>
    <p:sldLayoutId id="2147483863" r:id="rId10"/>
    <p:sldLayoutId id="214748386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smtClean="0"/>
              <a:t>Cliquez pour modifier le style du titre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6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smtClean="0"/>
              <a:t>Cliquez pour modifier les styles du texte du masque</a:t>
            </a:r>
          </a:p>
          <a:p>
            <a:pPr lvl="1"/>
            <a:r>
              <a:rPr lang="fr-FR" altLang="fr-FR" smtClean="0"/>
              <a:t>Deuxième niveau</a:t>
            </a:r>
          </a:p>
          <a:p>
            <a:pPr lvl="2"/>
            <a:r>
              <a:rPr lang="fr-FR" altLang="fr-FR" smtClean="0"/>
              <a:t>Troisième niveau</a:t>
            </a:r>
          </a:p>
          <a:p>
            <a:pPr lvl="3"/>
            <a:r>
              <a:rPr lang="fr-FR" altLang="fr-FR" smtClean="0"/>
              <a:t>Quatrième niveau</a:t>
            </a:r>
          </a:p>
          <a:p>
            <a:pPr lvl="4"/>
            <a:r>
              <a:rPr lang="fr-FR" altLang="fr-FR" smtClean="0"/>
              <a:t>Cinquième niveau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E322D83-CC07-49ED-AFAD-9C28B1575D27}" type="slidenum">
              <a:rPr lang="fr-FR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74497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6" r:id="rId1"/>
    <p:sldLayoutId id="2147483867" r:id="rId2"/>
    <p:sldLayoutId id="2147483868" r:id="rId3"/>
    <p:sldLayoutId id="2147483869" r:id="rId4"/>
    <p:sldLayoutId id="2147483870" r:id="rId5"/>
    <p:sldLayoutId id="2147483871" r:id="rId6"/>
    <p:sldLayoutId id="2147483872" r:id="rId7"/>
    <p:sldLayoutId id="2147483873" r:id="rId8"/>
    <p:sldLayoutId id="2147483874" r:id="rId9"/>
    <p:sldLayoutId id="2147483875" r:id="rId10"/>
    <p:sldLayoutId id="214748387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smtClean="0"/>
              <a:t>Cliquez pour modifier le style du titre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6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smtClean="0"/>
              <a:t>Cliquez pour modifier les styles du texte du masque</a:t>
            </a:r>
          </a:p>
          <a:p>
            <a:pPr lvl="1"/>
            <a:r>
              <a:rPr lang="fr-FR" altLang="fr-FR" smtClean="0"/>
              <a:t>Deuxième niveau</a:t>
            </a:r>
          </a:p>
          <a:p>
            <a:pPr lvl="2"/>
            <a:r>
              <a:rPr lang="fr-FR" altLang="fr-FR" smtClean="0"/>
              <a:t>Troisième niveau</a:t>
            </a:r>
          </a:p>
          <a:p>
            <a:pPr lvl="3"/>
            <a:r>
              <a:rPr lang="fr-FR" altLang="fr-FR" smtClean="0"/>
              <a:t>Quatrième niveau</a:t>
            </a:r>
          </a:p>
          <a:p>
            <a:pPr lvl="4"/>
            <a:r>
              <a:rPr lang="fr-FR" altLang="fr-FR" smtClean="0"/>
              <a:t>Cinquième niveau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E322D83-CC07-49ED-AFAD-9C28B1575D27}" type="slidenum">
              <a:rPr lang="fr-FR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4847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8" r:id="rId1"/>
    <p:sldLayoutId id="2147483879" r:id="rId2"/>
    <p:sldLayoutId id="2147483880" r:id="rId3"/>
    <p:sldLayoutId id="2147483881" r:id="rId4"/>
    <p:sldLayoutId id="2147483882" r:id="rId5"/>
    <p:sldLayoutId id="2147483883" r:id="rId6"/>
    <p:sldLayoutId id="2147483884" r:id="rId7"/>
    <p:sldLayoutId id="2147483885" r:id="rId8"/>
    <p:sldLayoutId id="2147483886" r:id="rId9"/>
    <p:sldLayoutId id="2147483887" r:id="rId10"/>
    <p:sldLayoutId id="214748388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smtClean="0"/>
              <a:t>Cliquez pour modifier le style du titre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6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smtClean="0"/>
              <a:t>Cliquez pour modifier les styles du texte du masque</a:t>
            </a:r>
          </a:p>
          <a:p>
            <a:pPr lvl="1"/>
            <a:r>
              <a:rPr lang="fr-FR" altLang="fr-FR" smtClean="0"/>
              <a:t>Deuxième niveau</a:t>
            </a:r>
          </a:p>
          <a:p>
            <a:pPr lvl="2"/>
            <a:r>
              <a:rPr lang="fr-FR" altLang="fr-FR" smtClean="0"/>
              <a:t>Troisième niveau</a:t>
            </a:r>
          </a:p>
          <a:p>
            <a:pPr lvl="3"/>
            <a:r>
              <a:rPr lang="fr-FR" altLang="fr-FR" smtClean="0"/>
              <a:t>Quatrième niveau</a:t>
            </a:r>
          </a:p>
          <a:p>
            <a:pPr lvl="4"/>
            <a:r>
              <a:rPr lang="fr-FR" altLang="fr-FR" smtClean="0"/>
              <a:t>Cinquième niveau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E322D83-CC07-49ED-AFAD-9C28B1575D27}" type="slidenum">
              <a:rPr lang="fr-FR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0469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0" r:id="rId1"/>
    <p:sldLayoutId id="2147483891" r:id="rId2"/>
    <p:sldLayoutId id="2147483892" r:id="rId3"/>
    <p:sldLayoutId id="2147483893" r:id="rId4"/>
    <p:sldLayoutId id="2147483894" r:id="rId5"/>
    <p:sldLayoutId id="2147483895" r:id="rId6"/>
    <p:sldLayoutId id="2147483896" r:id="rId7"/>
    <p:sldLayoutId id="2147483897" r:id="rId8"/>
    <p:sldLayoutId id="2147483898" r:id="rId9"/>
    <p:sldLayoutId id="2147483899" r:id="rId10"/>
    <p:sldLayoutId id="214748390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smtClean="0"/>
              <a:t>Cliquez pour modifier le style du titre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6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smtClean="0"/>
              <a:t>Cliquez pour modifier les styles du texte du masque</a:t>
            </a:r>
          </a:p>
          <a:p>
            <a:pPr lvl="1"/>
            <a:r>
              <a:rPr lang="fr-FR" altLang="fr-FR" smtClean="0"/>
              <a:t>Deuxième niveau</a:t>
            </a:r>
          </a:p>
          <a:p>
            <a:pPr lvl="2"/>
            <a:r>
              <a:rPr lang="fr-FR" altLang="fr-FR" smtClean="0"/>
              <a:t>Troisième niveau</a:t>
            </a:r>
          </a:p>
          <a:p>
            <a:pPr lvl="3"/>
            <a:r>
              <a:rPr lang="fr-FR" altLang="fr-FR" smtClean="0"/>
              <a:t>Quatrième niveau</a:t>
            </a:r>
          </a:p>
          <a:p>
            <a:pPr lvl="4"/>
            <a:r>
              <a:rPr lang="fr-FR" altLang="fr-FR" smtClean="0"/>
              <a:t>Cinquième niveau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E322D83-CC07-49ED-AFAD-9C28B1575D27}" type="slidenum">
              <a:rPr lang="fr-FR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6656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2" r:id="rId1"/>
    <p:sldLayoutId id="2147483903" r:id="rId2"/>
    <p:sldLayoutId id="2147483904" r:id="rId3"/>
    <p:sldLayoutId id="2147483905" r:id="rId4"/>
    <p:sldLayoutId id="2147483906" r:id="rId5"/>
    <p:sldLayoutId id="2147483907" r:id="rId6"/>
    <p:sldLayoutId id="2147483908" r:id="rId7"/>
    <p:sldLayoutId id="2147483909" r:id="rId8"/>
    <p:sldLayoutId id="2147483910" r:id="rId9"/>
    <p:sldLayoutId id="2147483911" r:id="rId10"/>
    <p:sldLayoutId id="214748391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smtClean="0"/>
              <a:t>Cliquez pour modifier le style du titre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6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smtClean="0"/>
              <a:t>Cliquez pour modifier les styles du texte du masque</a:t>
            </a:r>
          </a:p>
          <a:p>
            <a:pPr lvl="1"/>
            <a:r>
              <a:rPr lang="fr-FR" altLang="fr-FR" smtClean="0"/>
              <a:t>Deuxième niveau</a:t>
            </a:r>
          </a:p>
          <a:p>
            <a:pPr lvl="2"/>
            <a:r>
              <a:rPr lang="fr-FR" altLang="fr-FR" smtClean="0"/>
              <a:t>Troisième niveau</a:t>
            </a:r>
          </a:p>
          <a:p>
            <a:pPr lvl="3"/>
            <a:r>
              <a:rPr lang="fr-FR" altLang="fr-FR" smtClean="0"/>
              <a:t>Quatrième niveau</a:t>
            </a:r>
          </a:p>
          <a:p>
            <a:pPr lvl="4"/>
            <a:r>
              <a:rPr lang="fr-FR" altLang="fr-FR" smtClean="0"/>
              <a:t>Cinquième niveau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E322D83-CC07-49ED-AFAD-9C28B1575D27}" type="slidenum">
              <a:rPr lang="fr-FR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54249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4" r:id="rId1"/>
    <p:sldLayoutId id="2147483915" r:id="rId2"/>
    <p:sldLayoutId id="2147483916" r:id="rId3"/>
    <p:sldLayoutId id="2147483917" r:id="rId4"/>
    <p:sldLayoutId id="2147483918" r:id="rId5"/>
    <p:sldLayoutId id="2147483919" r:id="rId6"/>
    <p:sldLayoutId id="2147483920" r:id="rId7"/>
    <p:sldLayoutId id="2147483921" r:id="rId8"/>
    <p:sldLayoutId id="2147483922" r:id="rId9"/>
    <p:sldLayoutId id="2147483923" r:id="rId10"/>
    <p:sldLayoutId id="214748392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smtClean="0"/>
              <a:t>Cliquez pour modifier le style du titre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6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smtClean="0"/>
              <a:t>Cliquez pour modifier les styles du texte du masque</a:t>
            </a:r>
          </a:p>
          <a:p>
            <a:pPr lvl="1"/>
            <a:r>
              <a:rPr lang="fr-FR" altLang="fr-FR" smtClean="0"/>
              <a:t>Deuxième niveau</a:t>
            </a:r>
          </a:p>
          <a:p>
            <a:pPr lvl="2"/>
            <a:r>
              <a:rPr lang="fr-FR" altLang="fr-FR" smtClean="0"/>
              <a:t>Troisième niveau</a:t>
            </a:r>
          </a:p>
          <a:p>
            <a:pPr lvl="3"/>
            <a:r>
              <a:rPr lang="fr-FR" altLang="fr-FR" smtClean="0"/>
              <a:t>Quatrième niveau</a:t>
            </a:r>
          </a:p>
          <a:p>
            <a:pPr lvl="4"/>
            <a:r>
              <a:rPr lang="fr-FR" altLang="fr-FR" smtClean="0"/>
              <a:t>Cinquième niveau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E322D83-CC07-49ED-AFAD-9C28B1575D27}" type="slidenum">
              <a:rPr lang="fr-FR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5251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6" r:id="rId1"/>
    <p:sldLayoutId id="2147483927" r:id="rId2"/>
    <p:sldLayoutId id="2147483928" r:id="rId3"/>
    <p:sldLayoutId id="2147483929" r:id="rId4"/>
    <p:sldLayoutId id="2147483930" r:id="rId5"/>
    <p:sldLayoutId id="2147483931" r:id="rId6"/>
    <p:sldLayoutId id="2147483932" r:id="rId7"/>
    <p:sldLayoutId id="2147483933" r:id="rId8"/>
    <p:sldLayoutId id="2147483934" r:id="rId9"/>
    <p:sldLayoutId id="2147483935" r:id="rId10"/>
    <p:sldLayoutId id="214748393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smtClean="0"/>
              <a:t>Cliquez pour modifier le style du titre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6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smtClean="0"/>
              <a:t>Cliquez pour modifier les styles du texte du masque</a:t>
            </a:r>
          </a:p>
          <a:p>
            <a:pPr lvl="1"/>
            <a:r>
              <a:rPr lang="fr-FR" altLang="fr-FR" smtClean="0"/>
              <a:t>Deuxième niveau</a:t>
            </a:r>
          </a:p>
          <a:p>
            <a:pPr lvl="2"/>
            <a:r>
              <a:rPr lang="fr-FR" altLang="fr-FR" smtClean="0"/>
              <a:t>Troisième niveau</a:t>
            </a:r>
          </a:p>
          <a:p>
            <a:pPr lvl="3"/>
            <a:r>
              <a:rPr lang="fr-FR" altLang="fr-FR" smtClean="0"/>
              <a:t>Quatrième niveau</a:t>
            </a:r>
          </a:p>
          <a:p>
            <a:pPr lvl="4"/>
            <a:r>
              <a:rPr lang="fr-FR" altLang="fr-FR" smtClean="0"/>
              <a:t>Cinquième niveau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E322D83-CC07-49ED-AFAD-9C28B1575D27}" type="slidenum">
              <a:rPr lang="fr-FR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0251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8" r:id="rId1"/>
    <p:sldLayoutId id="2147483939" r:id="rId2"/>
    <p:sldLayoutId id="2147483940" r:id="rId3"/>
    <p:sldLayoutId id="2147483941" r:id="rId4"/>
    <p:sldLayoutId id="2147483942" r:id="rId5"/>
    <p:sldLayoutId id="2147483943" r:id="rId6"/>
    <p:sldLayoutId id="2147483944" r:id="rId7"/>
    <p:sldLayoutId id="2147483945" r:id="rId8"/>
    <p:sldLayoutId id="2147483946" r:id="rId9"/>
    <p:sldLayoutId id="2147483947" r:id="rId10"/>
    <p:sldLayoutId id="214748394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smtClean="0"/>
              <a:t>Cliquez pour modifier le style du titre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6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smtClean="0"/>
              <a:t>Cliquez pour modifier les styles du texte du masque</a:t>
            </a:r>
          </a:p>
          <a:p>
            <a:pPr lvl="1"/>
            <a:r>
              <a:rPr lang="fr-FR" altLang="fr-FR" smtClean="0"/>
              <a:t>Deuxième niveau</a:t>
            </a:r>
          </a:p>
          <a:p>
            <a:pPr lvl="2"/>
            <a:r>
              <a:rPr lang="fr-FR" altLang="fr-FR" smtClean="0"/>
              <a:t>Troisième niveau</a:t>
            </a:r>
          </a:p>
          <a:p>
            <a:pPr lvl="3"/>
            <a:r>
              <a:rPr lang="fr-FR" altLang="fr-FR" smtClean="0"/>
              <a:t>Quatrième niveau</a:t>
            </a:r>
          </a:p>
          <a:p>
            <a:pPr lvl="4"/>
            <a:r>
              <a:rPr lang="fr-FR" altLang="fr-FR" smtClean="0"/>
              <a:t>Cinquième niveau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E322D83-CC07-49ED-AFAD-9C28B1575D27}" type="slidenum">
              <a:rPr lang="fr-FR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0296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0" r:id="rId1"/>
    <p:sldLayoutId id="2147483951" r:id="rId2"/>
    <p:sldLayoutId id="2147483952" r:id="rId3"/>
    <p:sldLayoutId id="2147483953" r:id="rId4"/>
    <p:sldLayoutId id="2147483954" r:id="rId5"/>
    <p:sldLayoutId id="2147483955" r:id="rId6"/>
    <p:sldLayoutId id="2147483956" r:id="rId7"/>
    <p:sldLayoutId id="2147483957" r:id="rId8"/>
    <p:sldLayoutId id="2147483958" r:id="rId9"/>
    <p:sldLayoutId id="2147483959" r:id="rId10"/>
    <p:sldLayoutId id="214748396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ce réservé du titre 21"/>
          <p:cNvSpPr>
            <a:spLocks noGrp="1"/>
          </p:cNvSpPr>
          <p:nvPr>
            <p:ph type="title"/>
          </p:nvPr>
        </p:nvSpPr>
        <p:spPr bwMode="auto">
          <a:xfrm>
            <a:off x="1619255" y="214766"/>
            <a:ext cx="10064749" cy="1004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smtClean="0"/>
              <a:t>Cliquez pour modifier le style du titre</a:t>
            </a:r>
            <a:endParaRPr lang="en-US" altLang="fr-FR" smtClean="0"/>
          </a:p>
        </p:txBody>
      </p:sp>
      <p:sp>
        <p:nvSpPr>
          <p:cNvPr id="1027" name="Espace réservé du texte 12"/>
          <p:cNvSpPr>
            <a:spLocks noGrp="1"/>
          </p:cNvSpPr>
          <p:nvPr>
            <p:ph type="body" idx="1"/>
          </p:nvPr>
        </p:nvSpPr>
        <p:spPr bwMode="auto">
          <a:xfrm>
            <a:off x="817033" y="1600206"/>
            <a:ext cx="108712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smtClean="0"/>
              <a:t>Cliquez pour modifier les styles du texte du masque</a:t>
            </a:r>
          </a:p>
          <a:p>
            <a:pPr lvl="1"/>
            <a:r>
              <a:rPr lang="fr-FR" altLang="fr-FR" smtClean="0"/>
              <a:t>Deuxième niveau</a:t>
            </a:r>
          </a:p>
          <a:p>
            <a:pPr lvl="2"/>
            <a:r>
              <a:rPr lang="fr-FR" altLang="fr-FR" smtClean="0"/>
              <a:t>Troisième niveau</a:t>
            </a:r>
          </a:p>
          <a:p>
            <a:pPr lvl="3"/>
            <a:r>
              <a:rPr lang="fr-FR" altLang="fr-FR" smtClean="0"/>
              <a:t>Quatrième niveau</a:t>
            </a:r>
          </a:p>
          <a:p>
            <a:pPr lvl="4"/>
            <a:r>
              <a:rPr lang="fr-FR" altLang="fr-FR" smtClean="0"/>
              <a:t>Cinquième niveau</a:t>
            </a:r>
            <a:endParaRPr lang="en-US" altLang="fr-FR" smtClean="0"/>
          </a:p>
        </p:txBody>
      </p:sp>
      <p:sp>
        <p:nvSpPr>
          <p:cNvPr id="14" name="Espace réservé de la date 13"/>
          <p:cNvSpPr>
            <a:spLocks noGrp="1"/>
          </p:cNvSpPr>
          <p:nvPr>
            <p:ph type="dt" sz="half" idx="2"/>
          </p:nvPr>
        </p:nvSpPr>
        <p:spPr>
          <a:xfrm>
            <a:off x="8128000" y="6248853"/>
            <a:ext cx="35560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400" smtClean="0">
                <a:solidFill>
                  <a:schemeClr val="tx2"/>
                </a:solidFill>
                <a:latin typeface="Century Gothic" pitchFamily="-65" charset="0"/>
                <a:ea typeface="ＭＳ Ｐゴシック" pitchFamily="-65" charset="-128"/>
              </a:defRPr>
            </a:lvl1pPr>
          </a:lstStyle>
          <a:p>
            <a:pPr>
              <a:defRPr/>
            </a:pPr>
            <a:fld id="{5B911A1C-04D2-40DD-A6D5-436A56F65ADA}" type="datetime1">
              <a:rPr lang="fr-FR">
                <a:solidFill>
                  <a:srgbClr val="FFFFFF"/>
                </a:solidFill>
              </a:rPr>
              <a:pPr>
                <a:defRPr/>
              </a:pPr>
              <a:t>29/11/2020</a:t>
            </a:fld>
            <a:endParaRPr lang="fr-FR">
              <a:solidFill>
                <a:srgbClr val="FFFFFF"/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3"/>
          </p:nvPr>
        </p:nvSpPr>
        <p:spPr>
          <a:xfrm>
            <a:off x="813102" y="6248853"/>
            <a:ext cx="7228417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400" smtClean="0">
                <a:solidFill>
                  <a:schemeClr val="tx2"/>
                </a:solidFill>
                <a:latin typeface="Century Gothic" pitchFamily="-65" charset="0"/>
                <a:ea typeface="ＭＳ Ｐゴシック" pitchFamily="-65" charset="-128"/>
              </a:defRPr>
            </a:lvl1pPr>
          </a:lstStyle>
          <a:p>
            <a:pPr>
              <a:defRPr/>
            </a:pPr>
            <a:endParaRPr lang="fr-FR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/>
        </p:nvSpPr>
        <p:spPr bwMode="white">
          <a:xfrm>
            <a:off x="1" y="1235075"/>
            <a:ext cx="12192000" cy="31908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004753"/>
              </a:solidFill>
              <a:ea typeface="ＭＳ Ｐゴシック" pitchFamily="-65" charset="-128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1279525"/>
            <a:ext cx="7112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004753"/>
              </a:solidFill>
              <a:ea typeface="ＭＳ Ｐゴシック" pitchFamily="-65" charset="-128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87401" y="1279525"/>
            <a:ext cx="1140460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004753"/>
              </a:solidFill>
              <a:ea typeface="ＭＳ Ｐゴシック" pitchFamily="-65" charset="-128"/>
            </a:endParaRPr>
          </a:p>
        </p:txBody>
      </p:sp>
      <p:sp>
        <p:nvSpPr>
          <p:cNvPr id="23" name="Espace réservé du numéro de diapositive 22"/>
          <p:cNvSpPr>
            <a:spLocks noGrp="1"/>
          </p:cNvSpPr>
          <p:nvPr>
            <p:ph type="sldNum" sz="quarter" idx="4"/>
          </p:nvPr>
        </p:nvSpPr>
        <p:spPr>
          <a:xfrm>
            <a:off x="0" y="1272041"/>
            <a:ext cx="711200" cy="24447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>
              <a:defRPr sz="1400" b="1">
                <a:solidFill>
                  <a:srgbClr val="FFFFFF"/>
                </a:solidFill>
                <a:latin typeface="Tw Cen MT" panose="020B0602020104020603" pitchFamily="34" charset="0"/>
              </a:defRPr>
            </a:lvl1pPr>
          </a:lstStyle>
          <a:p>
            <a:fld id="{98BA0D9A-303D-46C5-AA29-44F2F03E4EAA}" type="slidenum">
              <a:rPr lang="fr-FR" altLang="fr-FR"/>
              <a:pPr/>
              <a:t>‹N°›</a:t>
            </a:fld>
            <a:endParaRPr lang="fr-FR" altLang="fr-FR"/>
          </a:p>
        </p:txBody>
      </p:sp>
      <p:pic>
        <p:nvPicPr>
          <p:cNvPr id="1034" name="Image 9" descr="GIGA_logo_new.GIF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" y="393700"/>
            <a:ext cx="1428751" cy="903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>
            <a:spLocks noChangeArrowheads="1"/>
          </p:cNvSpPr>
          <p:nvPr userDrawn="1"/>
        </p:nvSpPr>
        <p:spPr bwMode="auto">
          <a:xfrm>
            <a:off x="2438400" y="1295400"/>
            <a:ext cx="304800" cy="228600"/>
          </a:xfrm>
          <a:prstGeom prst="rect">
            <a:avLst/>
          </a:prstGeom>
          <a:solidFill>
            <a:srgbClr val="E2007A"/>
          </a:solidFill>
          <a:ln w="10000">
            <a:solidFill>
              <a:srgbClr val="E2007A"/>
            </a:solidFill>
            <a:miter lim="800000"/>
            <a:headEnd/>
            <a:tailEnd/>
          </a:ln>
          <a:effectLst>
            <a:outerShdw dist="30000" dir="5400000" rotWithShape="0">
              <a:srgbClr val="808080">
                <a:alpha val="45000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fr-FR">
              <a:solidFill>
                <a:srgbClr val="2D3235"/>
              </a:solidFill>
              <a:ea typeface="ＭＳ Ｐゴシック" pitchFamily="-65" charset="-128"/>
            </a:endParaRPr>
          </a:p>
        </p:txBody>
      </p:sp>
      <p:sp>
        <p:nvSpPr>
          <p:cNvPr id="12" name="Rectangle 11"/>
          <p:cNvSpPr>
            <a:spLocks noChangeArrowheads="1"/>
          </p:cNvSpPr>
          <p:nvPr userDrawn="1"/>
        </p:nvSpPr>
        <p:spPr bwMode="auto">
          <a:xfrm>
            <a:off x="3454401" y="1295400"/>
            <a:ext cx="304800" cy="228600"/>
          </a:xfrm>
          <a:prstGeom prst="rect">
            <a:avLst/>
          </a:prstGeom>
          <a:solidFill>
            <a:srgbClr val="3C4694"/>
          </a:solidFill>
          <a:ln w="10000">
            <a:solidFill>
              <a:srgbClr val="3C4694"/>
            </a:solidFill>
            <a:miter lim="800000"/>
            <a:headEnd/>
            <a:tailEnd/>
          </a:ln>
          <a:effectLst>
            <a:outerShdw dist="30000" dir="5400000" rotWithShape="0">
              <a:srgbClr val="808080">
                <a:alpha val="45000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fr-FR">
              <a:solidFill>
                <a:srgbClr val="2D3235"/>
              </a:solidFill>
              <a:ea typeface="ＭＳ Ｐゴシック" pitchFamily="-65" charset="-128"/>
            </a:endParaRPr>
          </a:p>
        </p:txBody>
      </p:sp>
      <p:sp>
        <p:nvSpPr>
          <p:cNvPr id="13" name="Rectangle 12"/>
          <p:cNvSpPr>
            <a:spLocks noChangeArrowheads="1"/>
          </p:cNvSpPr>
          <p:nvPr userDrawn="1"/>
        </p:nvSpPr>
        <p:spPr bwMode="auto">
          <a:xfrm>
            <a:off x="1422400" y="1295400"/>
            <a:ext cx="304800" cy="228600"/>
          </a:xfrm>
          <a:prstGeom prst="rect">
            <a:avLst/>
          </a:prstGeom>
          <a:solidFill>
            <a:srgbClr val="79B51C"/>
          </a:solidFill>
          <a:ln w="10000">
            <a:solidFill>
              <a:srgbClr val="79B51C"/>
            </a:solidFill>
            <a:miter lim="800000"/>
            <a:headEnd/>
            <a:tailEnd/>
          </a:ln>
          <a:effectLst>
            <a:outerShdw dist="30000" dir="5400000" rotWithShape="0">
              <a:srgbClr val="808080">
                <a:alpha val="45000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fr-FR">
              <a:solidFill>
                <a:srgbClr val="2D3235"/>
              </a:solidFill>
              <a:ea typeface="ＭＳ Ｐゴシック" pitchFamily="-65" charset="-128"/>
            </a:endParaRPr>
          </a:p>
        </p:txBody>
      </p:sp>
      <p:sp>
        <p:nvSpPr>
          <p:cNvPr id="15" name="Rectangle 14"/>
          <p:cNvSpPr>
            <a:spLocks noChangeArrowheads="1"/>
          </p:cNvSpPr>
          <p:nvPr userDrawn="1"/>
        </p:nvSpPr>
        <p:spPr bwMode="auto">
          <a:xfrm>
            <a:off x="1930400" y="1295400"/>
            <a:ext cx="304800" cy="228600"/>
          </a:xfrm>
          <a:prstGeom prst="rect">
            <a:avLst/>
          </a:prstGeom>
          <a:solidFill>
            <a:srgbClr val="008BCF"/>
          </a:solidFill>
          <a:ln w="10000">
            <a:solidFill>
              <a:srgbClr val="008BCF"/>
            </a:solidFill>
            <a:miter lim="800000"/>
            <a:headEnd/>
            <a:tailEnd/>
          </a:ln>
          <a:effectLst>
            <a:outerShdw dist="30000" dir="5400000" rotWithShape="0">
              <a:srgbClr val="808080">
                <a:alpha val="45000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fr-FR">
              <a:solidFill>
                <a:srgbClr val="2D3235"/>
              </a:solidFill>
              <a:ea typeface="ＭＳ Ｐゴシック" pitchFamily="-65" charset="-128"/>
            </a:endParaRPr>
          </a:p>
        </p:txBody>
      </p:sp>
      <p:sp>
        <p:nvSpPr>
          <p:cNvPr id="16" name="Rectangle 15"/>
          <p:cNvSpPr>
            <a:spLocks noChangeArrowheads="1"/>
          </p:cNvSpPr>
          <p:nvPr userDrawn="1"/>
        </p:nvSpPr>
        <p:spPr bwMode="auto">
          <a:xfrm>
            <a:off x="2946400" y="1295400"/>
            <a:ext cx="304800" cy="228600"/>
          </a:xfrm>
          <a:prstGeom prst="rect">
            <a:avLst/>
          </a:prstGeom>
          <a:solidFill>
            <a:srgbClr val="EB6909"/>
          </a:solidFill>
          <a:ln w="10000">
            <a:solidFill>
              <a:srgbClr val="EB6909"/>
            </a:solidFill>
            <a:miter lim="800000"/>
            <a:headEnd/>
            <a:tailEnd/>
          </a:ln>
          <a:effectLst>
            <a:outerShdw dist="30000" dir="5400000" rotWithShape="0">
              <a:srgbClr val="808080">
                <a:alpha val="45000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fr-FR">
              <a:solidFill>
                <a:srgbClr val="2D3235"/>
              </a:solidFill>
              <a:ea typeface="ＭＳ Ｐゴシック" pitchFamily="-65" charset="-128"/>
            </a:endParaRPr>
          </a:p>
        </p:txBody>
      </p:sp>
      <p:sp>
        <p:nvSpPr>
          <p:cNvPr id="17" name="Rectangle 16"/>
          <p:cNvSpPr>
            <a:spLocks noChangeArrowheads="1"/>
          </p:cNvSpPr>
          <p:nvPr userDrawn="1"/>
        </p:nvSpPr>
        <p:spPr bwMode="auto">
          <a:xfrm>
            <a:off x="914401" y="1295400"/>
            <a:ext cx="304800" cy="228600"/>
          </a:xfrm>
          <a:prstGeom prst="rect">
            <a:avLst/>
          </a:prstGeom>
          <a:solidFill>
            <a:srgbClr val="004857"/>
          </a:solidFill>
          <a:ln w="10000">
            <a:solidFill>
              <a:srgbClr val="004857"/>
            </a:solidFill>
            <a:miter lim="800000"/>
            <a:headEnd/>
            <a:tailEnd/>
          </a:ln>
          <a:effectLst>
            <a:outerShdw dist="30000" dir="5400000" rotWithShape="0">
              <a:srgbClr val="808080">
                <a:alpha val="45000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fr-FR">
              <a:solidFill>
                <a:srgbClr val="2D3235"/>
              </a:solidFill>
              <a:ea typeface="ＭＳ Ｐゴシック" pitchFamily="-65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10062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2" r:id="rId1"/>
    <p:sldLayoutId id="2147483963" r:id="rId2"/>
    <p:sldLayoutId id="2147483964" r:id="rId3"/>
    <p:sldLayoutId id="2147483965" r:id="rId4"/>
    <p:sldLayoutId id="2147483966" r:id="rId5"/>
    <p:sldLayoutId id="2147483967" r:id="rId6"/>
    <p:sldLayoutId id="2147483968" r:id="rId7"/>
    <p:sldLayoutId id="2147483969" r:id="rId8"/>
    <p:sldLayoutId id="2147483970" r:id="rId9"/>
    <p:sldLayoutId id="2147483971" r:id="rId10"/>
    <p:sldLayoutId id="2147483972" r:id="rId11"/>
    <p:sldLayoutId id="2147483973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kern="1200">
          <a:solidFill>
            <a:schemeClr val="bg2"/>
          </a:solidFill>
          <a:latin typeface="Century Gothic" pitchFamily="34" charset="0"/>
          <a:ea typeface="ＭＳ Ｐゴシック" pitchFamily="-65" charset="-128"/>
          <a:cs typeface="ＭＳ Ｐゴシック" pitchFamily="-65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2"/>
          </a:solidFill>
          <a:latin typeface="Century Gothic" pitchFamily="34" charset="0"/>
          <a:ea typeface="ＭＳ Ｐゴシック" pitchFamily="-65" charset="-128"/>
          <a:cs typeface="ＭＳ Ｐゴシック" pitchFamily="-65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2"/>
          </a:solidFill>
          <a:latin typeface="Century Gothic" pitchFamily="34" charset="0"/>
          <a:ea typeface="ＭＳ Ｐゴシック" pitchFamily="-65" charset="-128"/>
          <a:cs typeface="ＭＳ Ｐゴシック" pitchFamily="-65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2"/>
          </a:solidFill>
          <a:latin typeface="Century Gothic" pitchFamily="34" charset="0"/>
          <a:ea typeface="ＭＳ Ｐゴシック" pitchFamily="-65" charset="-128"/>
          <a:cs typeface="ＭＳ Ｐゴシック" pitchFamily="-65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2"/>
          </a:solidFill>
          <a:latin typeface="Century Gothic" pitchFamily="34" charset="0"/>
          <a:ea typeface="ＭＳ Ｐゴシック" pitchFamily="-65" charset="-128"/>
          <a:cs typeface="ＭＳ Ｐゴシック" pitchFamily="-65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9pPr>
    </p:titleStyle>
    <p:bodyStyle>
      <a:lvl1pPr marL="319088" indent="-319088" algn="l" rtl="0" eaLnBrk="0" fontAlgn="base" hangingPunct="0">
        <a:spcBef>
          <a:spcPts val="700"/>
        </a:spcBef>
        <a:spcAft>
          <a:spcPct val="0"/>
        </a:spcAft>
        <a:buClr>
          <a:schemeClr val="accent2"/>
        </a:buClr>
        <a:buSzPct val="60000"/>
        <a:buFont typeface="Wingdings" panose="05000000000000000000" pitchFamily="2" charset="2"/>
        <a:buChar char=""/>
        <a:defRPr sz="2000" kern="1200">
          <a:solidFill>
            <a:schemeClr val="bg2"/>
          </a:solidFill>
          <a:latin typeface="Century Gothic" pitchFamily="34" charset="0"/>
          <a:ea typeface="ＭＳ Ｐゴシック" pitchFamily="-65" charset="-128"/>
          <a:cs typeface="ＭＳ Ｐゴシック" pitchFamily="-65" charset="-128"/>
        </a:defRPr>
      </a:lvl1pPr>
      <a:lvl2pPr marL="639763" indent="-273050" algn="l" rtl="0" eaLnBrk="0" fontAlgn="base" hangingPunct="0">
        <a:spcBef>
          <a:spcPts val="550"/>
        </a:spcBef>
        <a:spcAft>
          <a:spcPct val="0"/>
        </a:spcAft>
        <a:buClr>
          <a:schemeClr val="accent1"/>
        </a:buClr>
        <a:buSzPct val="70000"/>
        <a:buFont typeface="Arial" panose="020B0604020202020204" pitchFamily="34" charset="0"/>
        <a:buChar char="•"/>
        <a:defRPr sz="2800" kern="1200">
          <a:solidFill>
            <a:schemeClr val="bg2"/>
          </a:solidFill>
          <a:latin typeface="Century Gothic" pitchFamily="34" charset="0"/>
          <a:ea typeface="ＭＳ Ｐゴシック" pitchFamily="-65" charset="-128"/>
          <a:cs typeface="+mn-cs"/>
        </a:defRPr>
      </a:lvl2pPr>
      <a:lvl3pPr marL="914400" indent="-228600" algn="l" rtl="0" eaLnBrk="0" fontAlgn="base" hangingPunct="0">
        <a:spcBef>
          <a:spcPts val="500"/>
        </a:spcBef>
        <a:spcAft>
          <a:spcPct val="0"/>
        </a:spcAft>
        <a:buClr>
          <a:schemeClr val="accent2"/>
        </a:buClr>
        <a:buSzPct val="75000"/>
        <a:buFont typeface="Arial" panose="020B0604020202020204" pitchFamily="34" charset="0"/>
        <a:buChar char="•"/>
        <a:defRPr sz="1600" kern="1200">
          <a:solidFill>
            <a:schemeClr val="bg2"/>
          </a:solidFill>
          <a:latin typeface="Century Gothic" pitchFamily="34" charset="0"/>
          <a:ea typeface="ＭＳ Ｐゴシック" pitchFamily="-65" charset="-128"/>
          <a:cs typeface="+mn-cs"/>
        </a:defRPr>
      </a:lvl3pPr>
      <a:lvl4pPr marL="1371600" indent="-228600" algn="l" rtl="0" eaLnBrk="0" fontAlgn="base" hangingPunct="0">
        <a:spcBef>
          <a:spcPts val="400"/>
        </a:spcBef>
        <a:spcAft>
          <a:spcPct val="0"/>
        </a:spcAft>
        <a:buClr>
          <a:srgbClr val="E2007A"/>
        </a:buClr>
        <a:buSzPct val="75000"/>
        <a:buFont typeface="Arial" panose="020B0604020202020204" pitchFamily="34" charset="0"/>
        <a:buChar char="•"/>
        <a:defRPr sz="1400" kern="1200">
          <a:solidFill>
            <a:schemeClr val="bg2"/>
          </a:solidFill>
          <a:latin typeface="Century Gothic" pitchFamily="34" charset="0"/>
          <a:ea typeface="ＭＳ Ｐゴシック" pitchFamily="-65" charset="-128"/>
          <a:cs typeface="+mn-cs"/>
        </a:defRPr>
      </a:lvl4pPr>
      <a:lvl5pPr marL="1828800" indent="-228600" algn="l" rtl="0" eaLnBrk="0" fontAlgn="base" hangingPunct="0">
        <a:spcBef>
          <a:spcPts val="400"/>
        </a:spcBef>
        <a:spcAft>
          <a:spcPct val="0"/>
        </a:spcAft>
        <a:buClr>
          <a:srgbClr val="79B51C"/>
        </a:buClr>
        <a:buSzPct val="65000"/>
        <a:buFont typeface="Arial" panose="020B0604020202020204" pitchFamily="34" charset="0"/>
        <a:buChar char="•"/>
        <a:defRPr sz="1200" kern="1200">
          <a:solidFill>
            <a:schemeClr val="bg2"/>
          </a:solidFill>
          <a:latin typeface="Century Gothic" pitchFamily="34" charset="0"/>
          <a:ea typeface="ＭＳ Ｐゴシック" pitchFamily="-65" charset="-128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ce réservé du titre 21"/>
          <p:cNvSpPr>
            <a:spLocks noGrp="1"/>
          </p:cNvSpPr>
          <p:nvPr>
            <p:ph type="title"/>
          </p:nvPr>
        </p:nvSpPr>
        <p:spPr bwMode="auto">
          <a:xfrm>
            <a:off x="1619255" y="214766"/>
            <a:ext cx="10064749" cy="1004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smtClean="0"/>
              <a:t>Cliquez pour modifier le style du titre</a:t>
            </a:r>
            <a:endParaRPr lang="en-US" altLang="fr-FR" smtClean="0"/>
          </a:p>
        </p:txBody>
      </p:sp>
      <p:sp>
        <p:nvSpPr>
          <p:cNvPr id="1027" name="Espace réservé du texte 12"/>
          <p:cNvSpPr>
            <a:spLocks noGrp="1"/>
          </p:cNvSpPr>
          <p:nvPr>
            <p:ph type="body" idx="1"/>
          </p:nvPr>
        </p:nvSpPr>
        <p:spPr bwMode="auto">
          <a:xfrm>
            <a:off x="817033" y="1600206"/>
            <a:ext cx="108712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smtClean="0"/>
              <a:t>Cliquez pour modifier les styles du texte du masque</a:t>
            </a:r>
          </a:p>
          <a:p>
            <a:pPr lvl="1"/>
            <a:r>
              <a:rPr lang="fr-FR" altLang="fr-FR" smtClean="0"/>
              <a:t>Deuxième niveau</a:t>
            </a:r>
          </a:p>
          <a:p>
            <a:pPr lvl="2"/>
            <a:r>
              <a:rPr lang="fr-FR" altLang="fr-FR" smtClean="0"/>
              <a:t>Troisième niveau</a:t>
            </a:r>
          </a:p>
          <a:p>
            <a:pPr lvl="3"/>
            <a:r>
              <a:rPr lang="fr-FR" altLang="fr-FR" smtClean="0"/>
              <a:t>Quatrième niveau</a:t>
            </a:r>
          </a:p>
          <a:p>
            <a:pPr lvl="4"/>
            <a:r>
              <a:rPr lang="fr-FR" altLang="fr-FR" smtClean="0"/>
              <a:t>Cinquième niveau</a:t>
            </a:r>
            <a:endParaRPr lang="en-US" altLang="fr-FR" smtClean="0"/>
          </a:p>
        </p:txBody>
      </p:sp>
      <p:sp>
        <p:nvSpPr>
          <p:cNvPr id="14" name="Espace réservé de la date 13"/>
          <p:cNvSpPr>
            <a:spLocks noGrp="1"/>
          </p:cNvSpPr>
          <p:nvPr>
            <p:ph type="dt" sz="half" idx="2"/>
          </p:nvPr>
        </p:nvSpPr>
        <p:spPr>
          <a:xfrm>
            <a:off x="8128000" y="6248853"/>
            <a:ext cx="35560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400" smtClean="0">
                <a:solidFill>
                  <a:schemeClr val="tx2"/>
                </a:solidFill>
                <a:latin typeface="Century Gothic" pitchFamily="-65" charset="0"/>
                <a:ea typeface="ＭＳ Ｐゴシック" pitchFamily="-65" charset="-128"/>
              </a:defRPr>
            </a:lvl1pPr>
          </a:lstStyle>
          <a:p>
            <a:pPr>
              <a:defRPr/>
            </a:pPr>
            <a:fld id="{5B911A1C-04D2-40DD-A6D5-436A56F65ADA}" type="datetime1">
              <a:rPr lang="fr-FR">
                <a:solidFill>
                  <a:srgbClr val="FFFFFF"/>
                </a:solidFill>
              </a:rPr>
              <a:pPr>
                <a:defRPr/>
              </a:pPr>
              <a:t>29/11/2020</a:t>
            </a:fld>
            <a:endParaRPr lang="fr-FR">
              <a:solidFill>
                <a:srgbClr val="FFFFFF"/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3"/>
          </p:nvPr>
        </p:nvSpPr>
        <p:spPr>
          <a:xfrm>
            <a:off x="813102" y="6248853"/>
            <a:ext cx="7228417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400" smtClean="0">
                <a:solidFill>
                  <a:schemeClr val="tx2"/>
                </a:solidFill>
                <a:latin typeface="Century Gothic" pitchFamily="-65" charset="0"/>
                <a:ea typeface="ＭＳ Ｐゴシック" pitchFamily="-65" charset="-128"/>
              </a:defRPr>
            </a:lvl1pPr>
          </a:lstStyle>
          <a:p>
            <a:pPr>
              <a:defRPr/>
            </a:pPr>
            <a:endParaRPr lang="fr-FR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/>
        </p:nvSpPr>
        <p:spPr bwMode="white">
          <a:xfrm>
            <a:off x="1" y="1235075"/>
            <a:ext cx="12192000" cy="31908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srgbClr val="004753"/>
              </a:solidFill>
              <a:ea typeface="ＭＳ Ｐゴシック" pitchFamily="-65" charset="-128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1279525"/>
            <a:ext cx="7112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srgbClr val="004753"/>
              </a:solidFill>
              <a:ea typeface="ＭＳ Ｐゴシック" pitchFamily="-65" charset="-128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87401" y="1279525"/>
            <a:ext cx="1140460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srgbClr val="004753"/>
              </a:solidFill>
              <a:ea typeface="ＭＳ Ｐゴシック" pitchFamily="-65" charset="-128"/>
            </a:endParaRPr>
          </a:p>
        </p:txBody>
      </p:sp>
      <p:sp>
        <p:nvSpPr>
          <p:cNvPr id="23" name="Espace réservé du numéro de diapositive 22"/>
          <p:cNvSpPr>
            <a:spLocks noGrp="1"/>
          </p:cNvSpPr>
          <p:nvPr>
            <p:ph type="sldNum" sz="quarter" idx="4"/>
          </p:nvPr>
        </p:nvSpPr>
        <p:spPr>
          <a:xfrm>
            <a:off x="0" y="1272041"/>
            <a:ext cx="711200" cy="24447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>
              <a:defRPr sz="1400" b="1">
                <a:solidFill>
                  <a:srgbClr val="FFFFFF"/>
                </a:solidFill>
                <a:latin typeface="Tw Cen MT" panose="020B0602020104020603" pitchFamily="34" charset="0"/>
              </a:defRPr>
            </a:lvl1pPr>
          </a:lstStyle>
          <a:p>
            <a:fld id="{98BA0D9A-303D-46C5-AA29-44F2F03E4EAA}" type="slidenum">
              <a:rPr lang="fr-FR" altLang="fr-FR"/>
              <a:pPr/>
              <a:t>‹N°›</a:t>
            </a:fld>
            <a:endParaRPr lang="fr-FR" altLang="fr-FR"/>
          </a:p>
        </p:txBody>
      </p:sp>
      <p:pic>
        <p:nvPicPr>
          <p:cNvPr id="1034" name="Image 9" descr="GIGA_logo_new.GIF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" y="393700"/>
            <a:ext cx="1428751" cy="903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>
            <a:spLocks noChangeArrowheads="1"/>
          </p:cNvSpPr>
          <p:nvPr userDrawn="1"/>
        </p:nvSpPr>
        <p:spPr bwMode="auto">
          <a:xfrm>
            <a:off x="2438400" y="1295400"/>
            <a:ext cx="304800" cy="228600"/>
          </a:xfrm>
          <a:prstGeom prst="rect">
            <a:avLst/>
          </a:prstGeom>
          <a:solidFill>
            <a:srgbClr val="E2007A"/>
          </a:solidFill>
          <a:ln w="10000">
            <a:solidFill>
              <a:srgbClr val="E2007A"/>
            </a:solidFill>
            <a:miter lim="800000"/>
            <a:headEnd/>
            <a:tailEnd/>
          </a:ln>
          <a:effectLst>
            <a:outerShdw dist="30000" dir="5400000" rotWithShape="0">
              <a:srgbClr val="808080">
                <a:alpha val="45000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fr-FR" sz="1800">
              <a:solidFill>
                <a:srgbClr val="2D3235"/>
              </a:solidFill>
              <a:ea typeface="ＭＳ Ｐゴシック" pitchFamily="-65" charset="-128"/>
            </a:endParaRPr>
          </a:p>
        </p:txBody>
      </p:sp>
      <p:sp>
        <p:nvSpPr>
          <p:cNvPr id="12" name="Rectangle 11"/>
          <p:cNvSpPr>
            <a:spLocks noChangeArrowheads="1"/>
          </p:cNvSpPr>
          <p:nvPr userDrawn="1"/>
        </p:nvSpPr>
        <p:spPr bwMode="auto">
          <a:xfrm>
            <a:off x="3454401" y="1295400"/>
            <a:ext cx="304800" cy="228600"/>
          </a:xfrm>
          <a:prstGeom prst="rect">
            <a:avLst/>
          </a:prstGeom>
          <a:solidFill>
            <a:srgbClr val="3C4694"/>
          </a:solidFill>
          <a:ln w="10000">
            <a:solidFill>
              <a:srgbClr val="3C4694"/>
            </a:solidFill>
            <a:miter lim="800000"/>
            <a:headEnd/>
            <a:tailEnd/>
          </a:ln>
          <a:effectLst>
            <a:outerShdw dist="30000" dir="5400000" rotWithShape="0">
              <a:srgbClr val="808080">
                <a:alpha val="45000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fr-FR" sz="1800">
              <a:solidFill>
                <a:srgbClr val="2D3235"/>
              </a:solidFill>
              <a:ea typeface="ＭＳ Ｐゴシック" pitchFamily="-65" charset="-128"/>
            </a:endParaRPr>
          </a:p>
        </p:txBody>
      </p:sp>
      <p:sp>
        <p:nvSpPr>
          <p:cNvPr id="13" name="Rectangle 12"/>
          <p:cNvSpPr>
            <a:spLocks noChangeArrowheads="1"/>
          </p:cNvSpPr>
          <p:nvPr userDrawn="1"/>
        </p:nvSpPr>
        <p:spPr bwMode="auto">
          <a:xfrm>
            <a:off x="1422400" y="1295400"/>
            <a:ext cx="304800" cy="228600"/>
          </a:xfrm>
          <a:prstGeom prst="rect">
            <a:avLst/>
          </a:prstGeom>
          <a:solidFill>
            <a:srgbClr val="79B51C"/>
          </a:solidFill>
          <a:ln w="10000">
            <a:solidFill>
              <a:srgbClr val="79B51C"/>
            </a:solidFill>
            <a:miter lim="800000"/>
            <a:headEnd/>
            <a:tailEnd/>
          </a:ln>
          <a:effectLst>
            <a:outerShdw dist="30000" dir="5400000" rotWithShape="0">
              <a:srgbClr val="808080">
                <a:alpha val="45000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fr-FR" sz="1800">
              <a:solidFill>
                <a:srgbClr val="2D3235"/>
              </a:solidFill>
              <a:ea typeface="ＭＳ Ｐゴシック" pitchFamily="-65" charset="-128"/>
            </a:endParaRPr>
          </a:p>
        </p:txBody>
      </p:sp>
      <p:sp>
        <p:nvSpPr>
          <p:cNvPr id="15" name="Rectangle 14"/>
          <p:cNvSpPr>
            <a:spLocks noChangeArrowheads="1"/>
          </p:cNvSpPr>
          <p:nvPr userDrawn="1"/>
        </p:nvSpPr>
        <p:spPr bwMode="auto">
          <a:xfrm>
            <a:off x="1930400" y="1295400"/>
            <a:ext cx="304800" cy="228600"/>
          </a:xfrm>
          <a:prstGeom prst="rect">
            <a:avLst/>
          </a:prstGeom>
          <a:solidFill>
            <a:srgbClr val="008BCF"/>
          </a:solidFill>
          <a:ln w="10000">
            <a:solidFill>
              <a:srgbClr val="008BCF"/>
            </a:solidFill>
            <a:miter lim="800000"/>
            <a:headEnd/>
            <a:tailEnd/>
          </a:ln>
          <a:effectLst>
            <a:outerShdw dist="30000" dir="5400000" rotWithShape="0">
              <a:srgbClr val="808080">
                <a:alpha val="45000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fr-FR" sz="1800">
              <a:solidFill>
                <a:srgbClr val="2D3235"/>
              </a:solidFill>
              <a:ea typeface="ＭＳ Ｐゴシック" pitchFamily="-65" charset="-128"/>
            </a:endParaRPr>
          </a:p>
        </p:txBody>
      </p:sp>
      <p:sp>
        <p:nvSpPr>
          <p:cNvPr id="16" name="Rectangle 15"/>
          <p:cNvSpPr>
            <a:spLocks noChangeArrowheads="1"/>
          </p:cNvSpPr>
          <p:nvPr userDrawn="1"/>
        </p:nvSpPr>
        <p:spPr bwMode="auto">
          <a:xfrm>
            <a:off x="2946400" y="1295400"/>
            <a:ext cx="304800" cy="228600"/>
          </a:xfrm>
          <a:prstGeom prst="rect">
            <a:avLst/>
          </a:prstGeom>
          <a:solidFill>
            <a:srgbClr val="EB6909"/>
          </a:solidFill>
          <a:ln w="10000">
            <a:solidFill>
              <a:srgbClr val="EB6909"/>
            </a:solidFill>
            <a:miter lim="800000"/>
            <a:headEnd/>
            <a:tailEnd/>
          </a:ln>
          <a:effectLst>
            <a:outerShdw dist="30000" dir="5400000" rotWithShape="0">
              <a:srgbClr val="808080">
                <a:alpha val="45000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fr-FR" sz="1800">
              <a:solidFill>
                <a:srgbClr val="2D3235"/>
              </a:solidFill>
              <a:ea typeface="ＭＳ Ｐゴシック" pitchFamily="-65" charset="-128"/>
            </a:endParaRPr>
          </a:p>
        </p:txBody>
      </p:sp>
      <p:sp>
        <p:nvSpPr>
          <p:cNvPr id="17" name="Rectangle 16"/>
          <p:cNvSpPr>
            <a:spLocks noChangeArrowheads="1"/>
          </p:cNvSpPr>
          <p:nvPr userDrawn="1"/>
        </p:nvSpPr>
        <p:spPr bwMode="auto">
          <a:xfrm>
            <a:off x="914401" y="1295400"/>
            <a:ext cx="304800" cy="228600"/>
          </a:xfrm>
          <a:prstGeom prst="rect">
            <a:avLst/>
          </a:prstGeom>
          <a:solidFill>
            <a:srgbClr val="004857"/>
          </a:solidFill>
          <a:ln w="10000">
            <a:solidFill>
              <a:srgbClr val="004857"/>
            </a:solidFill>
            <a:miter lim="800000"/>
            <a:headEnd/>
            <a:tailEnd/>
          </a:ln>
          <a:effectLst>
            <a:outerShdw dist="30000" dir="5400000" rotWithShape="0">
              <a:srgbClr val="808080">
                <a:alpha val="45000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fr-FR" sz="1800">
              <a:solidFill>
                <a:srgbClr val="2D3235"/>
              </a:solidFill>
              <a:ea typeface="ＭＳ Ｐゴシック" pitchFamily="-65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26621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kern="1200">
          <a:solidFill>
            <a:schemeClr val="bg2"/>
          </a:solidFill>
          <a:latin typeface="Century Gothic" pitchFamily="34" charset="0"/>
          <a:ea typeface="ＭＳ Ｐゴシック" pitchFamily="-65" charset="-128"/>
          <a:cs typeface="ＭＳ Ｐゴシック" pitchFamily="-65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2"/>
          </a:solidFill>
          <a:latin typeface="Century Gothic" pitchFamily="34" charset="0"/>
          <a:ea typeface="ＭＳ Ｐゴシック" pitchFamily="-65" charset="-128"/>
          <a:cs typeface="ＭＳ Ｐゴシック" pitchFamily="-65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2"/>
          </a:solidFill>
          <a:latin typeface="Century Gothic" pitchFamily="34" charset="0"/>
          <a:ea typeface="ＭＳ Ｐゴシック" pitchFamily="-65" charset="-128"/>
          <a:cs typeface="ＭＳ Ｐゴシック" pitchFamily="-65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2"/>
          </a:solidFill>
          <a:latin typeface="Century Gothic" pitchFamily="34" charset="0"/>
          <a:ea typeface="ＭＳ Ｐゴシック" pitchFamily="-65" charset="-128"/>
          <a:cs typeface="ＭＳ Ｐゴシック" pitchFamily="-65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2"/>
          </a:solidFill>
          <a:latin typeface="Century Gothic" pitchFamily="34" charset="0"/>
          <a:ea typeface="ＭＳ Ｐゴシック" pitchFamily="-65" charset="-128"/>
          <a:cs typeface="ＭＳ Ｐゴシック" pitchFamily="-65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9pPr>
    </p:titleStyle>
    <p:bodyStyle>
      <a:lvl1pPr marL="319088" indent="-319088" algn="l" rtl="0" eaLnBrk="0" fontAlgn="base" hangingPunct="0">
        <a:spcBef>
          <a:spcPts val="700"/>
        </a:spcBef>
        <a:spcAft>
          <a:spcPct val="0"/>
        </a:spcAft>
        <a:buClr>
          <a:schemeClr val="accent2"/>
        </a:buClr>
        <a:buSzPct val="60000"/>
        <a:buFont typeface="Wingdings" panose="05000000000000000000" pitchFamily="2" charset="2"/>
        <a:buChar char=""/>
        <a:defRPr sz="2000" kern="1200">
          <a:solidFill>
            <a:schemeClr val="bg2"/>
          </a:solidFill>
          <a:latin typeface="Century Gothic" pitchFamily="34" charset="0"/>
          <a:ea typeface="ＭＳ Ｐゴシック" pitchFamily="-65" charset="-128"/>
          <a:cs typeface="ＭＳ Ｐゴシック" pitchFamily="-65" charset="-128"/>
        </a:defRPr>
      </a:lvl1pPr>
      <a:lvl2pPr marL="639763" indent="-273050" algn="l" rtl="0" eaLnBrk="0" fontAlgn="base" hangingPunct="0">
        <a:spcBef>
          <a:spcPts val="550"/>
        </a:spcBef>
        <a:spcAft>
          <a:spcPct val="0"/>
        </a:spcAft>
        <a:buClr>
          <a:schemeClr val="accent1"/>
        </a:buClr>
        <a:buSzPct val="70000"/>
        <a:buFont typeface="Arial" panose="020B0604020202020204" pitchFamily="34" charset="0"/>
        <a:buChar char="•"/>
        <a:defRPr sz="2800" kern="1200">
          <a:solidFill>
            <a:schemeClr val="bg2"/>
          </a:solidFill>
          <a:latin typeface="Century Gothic" pitchFamily="34" charset="0"/>
          <a:ea typeface="ＭＳ Ｐゴシック" pitchFamily="-65" charset="-128"/>
          <a:cs typeface="+mn-cs"/>
        </a:defRPr>
      </a:lvl2pPr>
      <a:lvl3pPr marL="914400" indent="-228600" algn="l" rtl="0" eaLnBrk="0" fontAlgn="base" hangingPunct="0">
        <a:spcBef>
          <a:spcPts val="500"/>
        </a:spcBef>
        <a:spcAft>
          <a:spcPct val="0"/>
        </a:spcAft>
        <a:buClr>
          <a:schemeClr val="accent2"/>
        </a:buClr>
        <a:buSzPct val="75000"/>
        <a:buFont typeface="Arial" panose="020B0604020202020204" pitchFamily="34" charset="0"/>
        <a:buChar char="•"/>
        <a:defRPr sz="1600" kern="1200">
          <a:solidFill>
            <a:schemeClr val="bg2"/>
          </a:solidFill>
          <a:latin typeface="Century Gothic" pitchFamily="34" charset="0"/>
          <a:ea typeface="ＭＳ Ｐゴシック" pitchFamily="-65" charset="-128"/>
          <a:cs typeface="+mn-cs"/>
        </a:defRPr>
      </a:lvl3pPr>
      <a:lvl4pPr marL="1371600" indent="-228600" algn="l" rtl="0" eaLnBrk="0" fontAlgn="base" hangingPunct="0">
        <a:spcBef>
          <a:spcPts val="400"/>
        </a:spcBef>
        <a:spcAft>
          <a:spcPct val="0"/>
        </a:spcAft>
        <a:buClr>
          <a:srgbClr val="E2007A"/>
        </a:buClr>
        <a:buSzPct val="75000"/>
        <a:buFont typeface="Arial" panose="020B0604020202020204" pitchFamily="34" charset="0"/>
        <a:buChar char="•"/>
        <a:defRPr sz="1400" kern="1200">
          <a:solidFill>
            <a:schemeClr val="bg2"/>
          </a:solidFill>
          <a:latin typeface="Century Gothic" pitchFamily="34" charset="0"/>
          <a:ea typeface="ＭＳ Ｐゴシック" pitchFamily="-65" charset="-128"/>
          <a:cs typeface="+mn-cs"/>
        </a:defRPr>
      </a:lvl4pPr>
      <a:lvl5pPr marL="1828800" indent="-228600" algn="l" rtl="0" eaLnBrk="0" fontAlgn="base" hangingPunct="0">
        <a:spcBef>
          <a:spcPts val="400"/>
        </a:spcBef>
        <a:spcAft>
          <a:spcPct val="0"/>
        </a:spcAft>
        <a:buClr>
          <a:srgbClr val="79B51C"/>
        </a:buClr>
        <a:buSzPct val="65000"/>
        <a:buFont typeface="Arial" panose="020B0604020202020204" pitchFamily="34" charset="0"/>
        <a:buChar char="•"/>
        <a:defRPr sz="1200" kern="1200">
          <a:solidFill>
            <a:schemeClr val="bg2"/>
          </a:solidFill>
          <a:latin typeface="Century Gothic" pitchFamily="34" charset="0"/>
          <a:ea typeface="ＭＳ Ｐゴシック" pitchFamily="-65" charset="-128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smtClean="0"/>
              <a:t>Cliquez pour modifier le style du titre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smtClean="0"/>
              <a:t>Cliquez pour modifier les styles du texte du masque</a:t>
            </a:r>
          </a:p>
          <a:p>
            <a:pPr lvl="1"/>
            <a:r>
              <a:rPr lang="fr-FR" altLang="fr-FR" smtClean="0"/>
              <a:t>Deuxième niveau</a:t>
            </a:r>
          </a:p>
          <a:p>
            <a:pPr lvl="2"/>
            <a:r>
              <a:rPr lang="fr-FR" altLang="fr-FR" smtClean="0"/>
              <a:t>Troisième niveau</a:t>
            </a:r>
          </a:p>
          <a:p>
            <a:pPr lvl="3"/>
            <a:r>
              <a:rPr lang="fr-FR" altLang="fr-FR" smtClean="0"/>
              <a:t>Quatrième niveau</a:t>
            </a:r>
          </a:p>
          <a:p>
            <a:pPr lvl="4"/>
            <a:r>
              <a:rPr lang="fr-FR" altLang="fr-FR" smtClean="0"/>
              <a:t>Cinquième niveau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E322D83-CC07-49ED-AFAD-9C28B1575D27}" type="slidenum">
              <a:rPr lang="fr-FR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45885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5" r:id="rId1"/>
    <p:sldLayoutId id="2147483976" r:id="rId2"/>
    <p:sldLayoutId id="2147483977" r:id="rId3"/>
    <p:sldLayoutId id="2147483978" r:id="rId4"/>
    <p:sldLayoutId id="2147483979" r:id="rId5"/>
    <p:sldLayoutId id="2147483980" r:id="rId6"/>
    <p:sldLayoutId id="2147483981" r:id="rId7"/>
    <p:sldLayoutId id="2147483982" r:id="rId8"/>
    <p:sldLayoutId id="2147483983" r:id="rId9"/>
    <p:sldLayoutId id="2147483984" r:id="rId10"/>
    <p:sldLayoutId id="214748398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smtClean="0"/>
              <a:t>Cliquez pour modifier le style du titre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6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smtClean="0"/>
              <a:t>Cliquez pour modifier les styles du texte du masque</a:t>
            </a:r>
          </a:p>
          <a:p>
            <a:pPr lvl="1"/>
            <a:r>
              <a:rPr lang="fr-FR" altLang="fr-FR" smtClean="0"/>
              <a:t>Deuxième niveau</a:t>
            </a:r>
          </a:p>
          <a:p>
            <a:pPr lvl="2"/>
            <a:r>
              <a:rPr lang="fr-FR" altLang="fr-FR" smtClean="0"/>
              <a:t>Troisième niveau</a:t>
            </a:r>
          </a:p>
          <a:p>
            <a:pPr lvl="3"/>
            <a:r>
              <a:rPr lang="fr-FR" altLang="fr-FR" smtClean="0"/>
              <a:t>Quatrième niveau</a:t>
            </a:r>
          </a:p>
          <a:p>
            <a:pPr lvl="4"/>
            <a:r>
              <a:rPr lang="fr-FR" altLang="fr-FR" smtClean="0"/>
              <a:t>Cinquième niveau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E322D83-CC07-49ED-AFAD-9C28B1575D27}" type="slidenum">
              <a:rPr lang="fr-FR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38377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smtClean="0"/>
              <a:t>Cliquez pour modifier le style du titre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6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smtClean="0"/>
              <a:t>Cliquez pour modifier les styles du texte du masque</a:t>
            </a:r>
          </a:p>
          <a:p>
            <a:pPr lvl="1"/>
            <a:r>
              <a:rPr lang="fr-FR" altLang="fr-FR" smtClean="0"/>
              <a:t>Deuxième niveau</a:t>
            </a:r>
          </a:p>
          <a:p>
            <a:pPr lvl="2"/>
            <a:r>
              <a:rPr lang="fr-FR" altLang="fr-FR" smtClean="0"/>
              <a:t>Troisième niveau</a:t>
            </a:r>
          </a:p>
          <a:p>
            <a:pPr lvl="3"/>
            <a:r>
              <a:rPr lang="fr-FR" altLang="fr-FR" smtClean="0"/>
              <a:t>Quatrième niveau</a:t>
            </a:r>
          </a:p>
          <a:p>
            <a:pPr lvl="4"/>
            <a:r>
              <a:rPr lang="fr-FR" altLang="fr-FR" smtClean="0"/>
              <a:t>Cinquième niveau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E322D83-CC07-49ED-AFAD-9C28B1575D27}" type="slidenum">
              <a:rPr lang="fr-FR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60077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smtClean="0"/>
              <a:t>Cliquez pour modifier le style du titre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6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smtClean="0"/>
              <a:t>Cliquez pour modifier les styles du texte du masque</a:t>
            </a:r>
          </a:p>
          <a:p>
            <a:pPr lvl="1"/>
            <a:r>
              <a:rPr lang="fr-FR" altLang="fr-FR" smtClean="0"/>
              <a:t>Deuxième niveau</a:t>
            </a:r>
          </a:p>
          <a:p>
            <a:pPr lvl="2"/>
            <a:r>
              <a:rPr lang="fr-FR" altLang="fr-FR" smtClean="0"/>
              <a:t>Troisième niveau</a:t>
            </a:r>
          </a:p>
          <a:p>
            <a:pPr lvl="3"/>
            <a:r>
              <a:rPr lang="fr-FR" altLang="fr-FR" smtClean="0"/>
              <a:t>Quatrième niveau</a:t>
            </a:r>
          </a:p>
          <a:p>
            <a:pPr lvl="4"/>
            <a:r>
              <a:rPr lang="fr-FR" altLang="fr-FR" smtClean="0"/>
              <a:t>Cinquième niveau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E322D83-CC07-49ED-AFAD-9C28B1575D27}" type="slidenum">
              <a:rPr lang="fr-FR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43096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smtClean="0"/>
              <a:t>Cliquez pour modifier le style du titre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6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smtClean="0"/>
              <a:t>Cliquez pour modifier les styles du texte du masque</a:t>
            </a:r>
          </a:p>
          <a:p>
            <a:pPr lvl="1"/>
            <a:r>
              <a:rPr lang="fr-FR" altLang="fr-FR" smtClean="0"/>
              <a:t>Deuxième niveau</a:t>
            </a:r>
          </a:p>
          <a:p>
            <a:pPr lvl="2"/>
            <a:r>
              <a:rPr lang="fr-FR" altLang="fr-FR" smtClean="0"/>
              <a:t>Troisième niveau</a:t>
            </a:r>
          </a:p>
          <a:p>
            <a:pPr lvl="3"/>
            <a:r>
              <a:rPr lang="fr-FR" altLang="fr-FR" smtClean="0"/>
              <a:t>Quatrième niveau</a:t>
            </a:r>
          </a:p>
          <a:p>
            <a:pPr lvl="4"/>
            <a:r>
              <a:rPr lang="fr-FR" altLang="fr-FR" smtClean="0"/>
              <a:t>Cinquième niveau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E322D83-CC07-49ED-AFAD-9C28B1575D27}" type="slidenum">
              <a:rPr lang="fr-FR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44059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6" r:id="rId3"/>
    <p:sldLayoutId id="2147483797" r:id="rId4"/>
    <p:sldLayoutId id="2147483798" r:id="rId5"/>
    <p:sldLayoutId id="2147483799" r:id="rId6"/>
    <p:sldLayoutId id="2147483800" r:id="rId7"/>
    <p:sldLayoutId id="2147483801" r:id="rId8"/>
    <p:sldLayoutId id="2147483802" r:id="rId9"/>
    <p:sldLayoutId id="2147483803" r:id="rId10"/>
    <p:sldLayoutId id="214748380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smtClean="0"/>
              <a:t>Cliquez pour modifier le style du titre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6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smtClean="0"/>
              <a:t>Cliquez pour modifier les styles du texte du masque</a:t>
            </a:r>
          </a:p>
          <a:p>
            <a:pPr lvl="1"/>
            <a:r>
              <a:rPr lang="fr-FR" altLang="fr-FR" smtClean="0"/>
              <a:t>Deuxième niveau</a:t>
            </a:r>
          </a:p>
          <a:p>
            <a:pPr lvl="2"/>
            <a:r>
              <a:rPr lang="fr-FR" altLang="fr-FR" smtClean="0"/>
              <a:t>Troisième niveau</a:t>
            </a:r>
          </a:p>
          <a:p>
            <a:pPr lvl="3"/>
            <a:r>
              <a:rPr lang="fr-FR" altLang="fr-FR" smtClean="0"/>
              <a:t>Quatrième niveau</a:t>
            </a:r>
          </a:p>
          <a:p>
            <a:pPr lvl="4"/>
            <a:r>
              <a:rPr lang="fr-FR" altLang="fr-FR" smtClean="0"/>
              <a:t>Cinquième niveau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E322D83-CC07-49ED-AFAD-9C28B1575D27}" type="slidenum">
              <a:rPr lang="fr-FR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80535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6" r:id="rId1"/>
    <p:sldLayoutId id="2147483807" r:id="rId2"/>
    <p:sldLayoutId id="2147483808" r:id="rId3"/>
    <p:sldLayoutId id="2147483809" r:id="rId4"/>
    <p:sldLayoutId id="2147483810" r:id="rId5"/>
    <p:sldLayoutId id="2147483811" r:id="rId6"/>
    <p:sldLayoutId id="2147483812" r:id="rId7"/>
    <p:sldLayoutId id="2147483813" r:id="rId8"/>
    <p:sldLayoutId id="2147483814" r:id="rId9"/>
    <p:sldLayoutId id="2147483815" r:id="rId10"/>
    <p:sldLayoutId id="214748381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smtClean="0"/>
              <a:t>Cliquez pour modifier le style du titre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6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smtClean="0"/>
              <a:t>Cliquez pour modifier les styles du texte du masque</a:t>
            </a:r>
          </a:p>
          <a:p>
            <a:pPr lvl="1"/>
            <a:r>
              <a:rPr lang="fr-FR" altLang="fr-FR" smtClean="0"/>
              <a:t>Deuxième niveau</a:t>
            </a:r>
          </a:p>
          <a:p>
            <a:pPr lvl="2"/>
            <a:r>
              <a:rPr lang="fr-FR" altLang="fr-FR" smtClean="0"/>
              <a:t>Troisième niveau</a:t>
            </a:r>
          </a:p>
          <a:p>
            <a:pPr lvl="3"/>
            <a:r>
              <a:rPr lang="fr-FR" altLang="fr-FR" smtClean="0"/>
              <a:t>Quatrième niveau</a:t>
            </a:r>
          </a:p>
          <a:p>
            <a:pPr lvl="4"/>
            <a:r>
              <a:rPr lang="fr-FR" altLang="fr-FR" smtClean="0"/>
              <a:t>Cinquième niveau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E322D83-CC07-49ED-AFAD-9C28B1575D27}" type="slidenum">
              <a:rPr lang="fr-FR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0678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8" r:id="rId1"/>
    <p:sldLayoutId id="2147483819" r:id="rId2"/>
    <p:sldLayoutId id="2147483820" r:id="rId3"/>
    <p:sldLayoutId id="2147483821" r:id="rId4"/>
    <p:sldLayoutId id="2147483822" r:id="rId5"/>
    <p:sldLayoutId id="2147483823" r:id="rId6"/>
    <p:sldLayoutId id="2147483824" r:id="rId7"/>
    <p:sldLayoutId id="2147483825" r:id="rId8"/>
    <p:sldLayoutId id="2147483826" r:id="rId9"/>
    <p:sldLayoutId id="2147483827" r:id="rId10"/>
    <p:sldLayoutId id="214748382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smtClean="0"/>
              <a:t>Cliquez pour modifier le style du titre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6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smtClean="0"/>
              <a:t>Cliquez pour modifier les styles du texte du masque</a:t>
            </a:r>
          </a:p>
          <a:p>
            <a:pPr lvl="1"/>
            <a:r>
              <a:rPr lang="fr-FR" altLang="fr-FR" smtClean="0"/>
              <a:t>Deuxième niveau</a:t>
            </a:r>
          </a:p>
          <a:p>
            <a:pPr lvl="2"/>
            <a:r>
              <a:rPr lang="fr-FR" altLang="fr-FR" smtClean="0"/>
              <a:t>Troisième niveau</a:t>
            </a:r>
          </a:p>
          <a:p>
            <a:pPr lvl="3"/>
            <a:r>
              <a:rPr lang="fr-FR" altLang="fr-FR" smtClean="0"/>
              <a:t>Quatrième niveau</a:t>
            </a:r>
          </a:p>
          <a:p>
            <a:pPr lvl="4"/>
            <a:r>
              <a:rPr lang="fr-FR" altLang="fr-FR" smtClean="0"/>
              <a:t>Cinquième niveau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E322D83-CC07-49ED-AFAD-9C28B1575D27}" type="slidenum">
              <a:rPr lang="fr-FR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71301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0" r:id="rId1"/>
    <p:sldLayoutId id="2147483831" r:id="rId2"/>
    <p:sldLayoutId id="2147483832" r:id="rId3"/>
    <p:sldLayoutId id="2147483833" r:id="rId4"/>
    <p:sldLayoutId id="2147483834" r:id="rId5"/>
    <p:sldLayoutId id="2147483835" r:id="rId6"/>
    <p:sldLayoutId id="2147483836" r:id="rId7"/>
    <p:sldLayoutId id="2147483837" r:id="rId8"/>
    <p:sldLayoutId id="2147483838" r:id="rId9"/>
    <p:sldLayoutId id="2147483839" r:id="rId10"/>
    <p:sldLayoutId id="214748384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3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17.xml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06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17.xml"/><Relationship Id="rId4" Type="http://schemas.openxmlformats.org/officeDocument/2006/relationships/image" Target="../media/image46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9.xml"/><Relationship Id="rId4" Type="http://schemas.openxmlformats.org/officeDocument/2006/relationships/image" Target="../media/image3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50.xml"/><Relationship Id="rId5" Type="http://schemas.openxmlformats.org/officeDocument/2006/relationships/image" Target="../media/image34.png"/><Relationship Id="rId4" Type="http://schemas.openxmlformats.org/officeDocument/2006/relationships/image" Target="../media/image4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2.jpeg"/><Relationship Id="rId5" Type="http://schemas.openxmlformats.org/officeDocument/2006/relationships/image" Target="../media/image9.png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6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7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3.xml"/><Relationship Id="rId4" Type="http://schemas.openxmlformats.org/officeDocument/2006/relationships/image" Target="../media/image5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53.png"/><Relationship Id="rId4" Type="http://schemas.openxmlformats.org/officeDocument/2006/relationships/image" Target="../media/image17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7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55.png"/><Relationship Id="rId5" Type="http://schemas.openxmlformats.org/officeDocument/2006/relationships/image" Target="../media/image53.png"/><Relationship Id="rId4" Type="http://schemas.openxmlformats.org/officeDocument/2006/relationships/image" Target="../media/image54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slideLayout" Target="../slideLayouts/slideLayout172.xml"/><Relationship Id="rId7" Type="http://schemas.openxmlformats.org/officeDocument/2006/relationships/image" Target="../media/image58.emf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4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slideLayout" Target="../slideLayouts/slideLayout172.xml"/><Relationship Id="rId7" Type="http://schemas.openxmlformats.org/officeDocument/2006/relationships/image" Target="../media/image61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7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94.xml"/><Relationship Id="rId4" Type="http://schemas.openxmlformats.org/officeDocument/2006/relationships/image" Target="../media/image6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3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7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7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9.xml"/><Relationship Id="rId4" Type="http://schemas.openxmlformats.org/officeDocument/2006/relationships/image" Target="../media/image6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79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79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79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79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79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image" Target="../media/image4.png"/><Relationship Id="rId7" Type="http://schemas.openxmlformats.org/officeDocument/2006/relationships/image" Target="../media/image71.jpeg"/><Relationship Id="rId12" Type="http://schemas.openxmlformats.org/officeDocument/2006/relationships/image" Target="../media/image72.jpeg"/><Relationship Id="rId2" Type="http://schemas.openxmlformats.org/officeDocument/2006/relationships/slideLayout" Target="../slideLayouts/slideLayout179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4.jpeg"/><Relationship Id="rId11" Type="http://schemas.openxmlformats.org/officeDocument/2006/relationships/image" Target="../media/image21.wmf"/><Relationship Id="rId5" Type="http://schemas.openxmlformats.org/officeDocument/2006/relationships/image" Target="../media/image23.jpeg"/><Relationship Id="rId10" Type="http://schemas.openxmlformats.org/officeDocument/2006/relationships/oleObject" Target="../embeddings/oleObject4.bin"/><Relationship Id="rId4" Type="http://schemas.openxmlformats.org/officeDocument/2006/relationships/image" Target="../media/image22.jpeg"/><Relationship Id="rId9" Type="http://schemas.openxmlformats.org/officeDocument/2006/relationships/image" Target="../media/image20.wm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7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79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79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79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11.xml"/><Relationship Id="rId5" Type="http://schemas.openxmlformats.org/officeDocument/2006/relationships/image" Target="../media/image8.png"/><Relationship Id="rId4" Type="http://schemas.openxmlformats.org/officeDocument/2006/relationships/image" Target="../media/image7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image" Target="../media/image8.png"/><Relationship Id="rId7" Type="http://schemas.openxmlformats.org/officeDocument/2006/relationships/image" Target="../media/image24.jpeg"/><Relationship Id="rId2" Type="http://schemas.openxmlformats.org/officeDocument/2006/relationships/slideLayout" Target="../slideLayouts/slideLayout23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3.jpeg"/><Relationship Id="rId11" Type="http://schemas.openxmlformats.org/officeDocument/2006/relationships/image" Target="../media/image21.wmf"/><Relationship Id="rId5" Type="http://schemas.openxmlformats.org/officeDocument/2006/relationships/image" Target="../media/image22.jpeg"/><Relationship Id="rId10" Type="http://schemas.openxmlformats.org/officeDocument/2006/relationships/oleObject" Target="../embeddings/oleObject2.bin"/><Relationship Id="rId4" Type="http://schemas.openxmlformats.org/officeDocument/2006/relationships/image" Target="../media/image9.png"/><Relationship Id="rId9" Type="http://schemas.openxmlformats.org/officeDocument/2006/relationships/image" Target="../media/image20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738483" y="4314343"/>
            <a:ext cx="584852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latin typeface="Calibri" panose="020F0502020204030204"/>
              </a:rPr>
              <a:t>N</a:t>
            </a:r>
            <a:r>
              <a:rPr lang="en-US" sz="2800" b="1" dirty="0" smtClean="0">
                <a:solidFill>
                  <a:prstClr val="black"/>
                </a:solidFill>
                <a:latin typeface="Calibri" panose="020F0502020204030204"/>
              </a:rPr>
              <a:t>euroimaging and molecular imaging </a:t>
            </a:r>
          </a:p>
          <a:p>
            <a:r>
              <a:rPr lang="en-US" sz="2800" b="1" dirty="0" smtClean="0">
                <a:solidFill>
                  <a:prstClr val="black"/>
                </a:solidFill>
                <a:latin typeface="Calibri" panose="020F0502020204030204"/>
              </a:rPr>
              <a:t>E. Salmon</a:t>
            </a:r>
            <a:endParaRPr lang="en-US" sz="28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5" name="Image 8" descr="CRC_log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2345" y="346235"/>
            <a:ext cx="2389859" cy="2015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77" y="346240"/>
            <a:ext cx="7334251" cy="3341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il_fi" descr="http://www.red.ulg.ac.be/wrp/wp-content/uploads/2009/12/fnrs-2-quadri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5429" y="5802636"/>
            <a:ext cx="1504147" cy="841850"/>
          </a:xfrm>
          <a:prstGeom prst="rect">
            <a:avLst/>
          </a:prstGeom>
          <a:solidFill>
            <a:schemeClr val="bg2"/>
          </a:solidFill>
          <a:ln>
            <a:noFill/>
          </a:ln>
          <a:extLst/>
        </p:spPr>
      </p:pic>
      <p:pic>
        <p:nvPicPr>
          <p:cNvPr id="7" name="Image 6" descr="C:\Users\Utilisateur\AppData\Local\Microsoft\Windows\INetCache\Content.Word\Logo_PsyNCog_10112017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76" y="5803083"/>
            <a:ext cx="2482485" cy="9154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91506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CRC_logo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0877" y="355254"/>
            <a:ext cx="1239163" cy="913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4367" y="237407"/>
            <a:ext cx="2669743" cy="971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itre 1"/>
          <p:cNvSpPr txBox="1">
            <a:spLocks/>
          </p:cNvSpPr>
          <p:nvPr/>
        </p:nvSpPr>
        <p:spPr bwMode="auto">
          <a:xfrm>
            <a:off x="2775099" y="332656"/>
            <a:ext cx="7240772" cy="92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bg2"/>
                </a:solidFill>
                <a:latin typeface="Century Gothic" pitchFamily="34" charset="0"/>
                <a:ea typeface="ＭＳ Ｐゴシック" pitchFamily="-65" charset="-128"/>
                <a:cs typeface="ＭＳ Ｐゴシック" pitchFamily="-65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2"/>
                </a:solidFill>
                <a:latin typeface="Century Gothic" pitchFamily="34" charset="0"/>
                <a:ea typeface="ＭＳ Ｐゴシック" pitchFamily="-65" charset="-128"/>
                <a:cs typeface="ＭＳ Ｐゴシック" pitchFamily="-65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2"/>
                </a:solidFill>
                <a:latin typeface="Century Gothic" pitchFamily="34" charset="0"/>
                <a:ea typeface="ＭＳ Ｐゴシック" pitchFamily="-65" charset="-128"/>
                <a:cs typeface="ＭＳ Ｐゴシック" pitchFamily="-65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2"/>
                </a:solidFill>
                <a:latin typeface="Century Gothic" pitchFamily="34" charset="0"/>
                <a:ea typeface="ＭＳ Ｐゴシック" pitchFamily="-65" charset="-128"/>
                <a:cs typeface="ＭＳ Ｐゴシック" pitchFamily="-65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2"/>
                </a:solidFill>
                <a:latin typeface="Century Gothic" pitchFamily="34" charset="0"/>
                <a:ea typeface="ＭＳ Ｐゴシック" pitchFamily="-65" charset="-128"/>
                <a:cs typeface="ＭＳ Ｐゴシック" pitchFamily="-65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9pPr>
          </a:lstStyle>
          <a:p>
            <a:r>
              <a:rPr lang="en-US" altLang="fr-FR" sz="2800" dirty="0" smtClean="0">
                <a:solidFill>
                  <a:schemeClr val="bg1"/>
                </a:solidFill>
                <a:ea typeface="ＭＳ Ｐゴシック" panose="020B0600070205080204" pitchFamily="34" charset="-128"/>
              </a:rPr>
              <a:t>SPM analysis of PET-FDG in AD</a:t>
            </a:r>
            <a:endParaRPr lang="fr-FR" altLang="fr-FR" sz="2800" dirty="0" smtClean="0">
              <a:solidFill>
                <a:schemeClr val="bg1"/>
              </a:solidFill>
              <a:ea typeface="ＭＳ Ｐゴシック" panose="020B0600070205080204" pitchFamily="34" charset="-128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728" y="2104139"/>
            <a:ext cx="11790925" cy="3371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5"/>
          <p:cNvSpPr>
            <a:spLocks noChangeArrowheads="1"/>
          </p:cNvSpPr>
          <p:nvPr/>
        </p:nvSpPr>
        <p:spPr bwMode="auto">
          <a:xfrm>
            <a:off x="7080143" y="5989269"/>
            <a:ext cx="4848447" cy="45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488" tIns="44450" rIns="90488" bIns="4445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fr-FR" sz="2400" b="1" dirty="0" smtClean="0">
                <a:latin typeface="Arial" charset="0"/>
              </a:rPr>
              <a:t>Statistical Parametric Mapping</a:t>
            </a:r>
            <a:endParaRPr lang="en-US" altLang="fr-FR" sz="2400" b="1" dirty="0">
              <a:latin typeface="Arial" charset="0"/>
            </a:endParaRPr>
          </a:p>
        </p:txBody>
      </p:sp>
      <p:sp>
        <p:nvSpPr>
          <p:cNvPr id="19" name="Rectangle 5"/>
          <p:cNvSpPr>
            <a:spLocks noChangeArrowheads="1"/>
          </p:cNvSpPr>
          <p:nvPr/>
        </p:nvSpPr>
        <p:spPr bwMode="auto">
          <a:xfrm>
            <a:off x="265839" y="5997852"/>
            <a:ext cx="4848447" cy="45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488" tIns="44450" rIns="90488" bIns="4445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fr-FR" sz="2400" dirty="0" smtClean="0">
                <a:latin typeface="Arial" charset="0"/>
              </a:rPr>
              <a:t>Posterior Cingulate Cortex (PCC)</a:t>
            </a:r>
            <a:endParaRPr lang="en-US" altLang="fr-FR" sz="2400" dirty="0">
              <a:latin typeface="Arial" charset="0"/>
            </a:endParaRPr>
          </a:p>
        </p:txBody>
      </p:sp>
      <p:cxnSp>
        <p:nvCxnSpPr>
          <p:cNvPr id="3" name="Connecteur droit avec flèche 2"/>
          <p:cNvCxnSpPr/>
          <p:nvPr/>
        </p:nvCxnSpPr>
        <p:spPr>
          <a:xfrm flipV="1">
            <a:off x="1450877" y="3817084"/>
            <a:ext cx="0" cy="2180768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98241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CRC_logo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0877" y="355254"/>
            <a:ext cx="1239163" cy="913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4367" y="237407"/>
            <a:ext cx="2669743" cy="971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itre 1"/>
          <p:cNvSpPr txBox="1">
            <a:spLocks/>
          </p:cNvSpPr>
          <p:nvPr/>
        </p:nvSpPr>
        <p:spPr bwMode="auto">
          <a:xfrm>
            <a:off x="2775099" y="332656"/>
            <a:ext cx="7240772" cy="92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bg2"/>
                </a:solidFill>
                <a:latin typeface="Century Gothic" pitchFamily="34" charset="0"/>
                <a:ea typeface="ＭＳ Ｐゴシック" pitchFamily="-65" charset="-128"/>
                <a:cs typeface="ＭＳ Ｐゴシック" pitchFamily="-65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2"/>
                </a:solidFill>
                <a:latin typeface="Century Gothic" pitchFamily="34" charset="0"/>
                <a:ea typeface="ＭＳ Ｐゴシック" pitchFamily="-65" charset="-128"/>
                <a:cs typeface="ＭＳ Ｐゴシック" pitchFamily="-65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2"/>
                </a:solidFill>
                <a:latin typeface="Century Gothic" pitchFamily="34" charset="0"/>
                <a:ea typeface="ＭＳ Ｐゴシック" pitchFamily="-65" charset="-128"/>
                <a:cs typeface="ＭＳ Ｐゴシック" pitchFamily="-65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2"/>
                </a:solidFill>
                <a:latin typeface="Century Gothic" pitchFamily="34" charset="0"/>
                <a:ea typeface="ＭＳ Ｐゴシック" pitchFamily="-65" charset="-128"/>
                <a:cs typeface="ＭＳ Ｐゴシック" pitchFamily="-65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2"/>
                </a:solidFill>
                <a:latin typeface="Century Gothic" pitchFamily="34" charset="0"/>
                <a:ea typeface="ＭＳ Ｐゴシック" pitchFamily="-65" charset="-128"/>
                <a:cs typeface="ＭＳ Ｐゴシック" pitchFamily="-65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9pPr>
          </a:lstStyle>
          <a:p>
            <a:r>
              <a:rPr lang="en-US" altLang="fr-FR" sz="2800" dirty="0" smtClean="0">
                <a:solidFill>
                  <a:schemeClr val="bg1"/>
                </a:solidFill>
                <a:ea typeface="ＭＳ Ｐゴシック" panose="020B0600070205080204" pitchFamily="34" charset="-128"/>
              </a:rPr>
              <a:t>Memory &amp; PET-FDG in AD</a:t>
            </a:r>
            <a:endParaRPr lang="fr-FR" altLang="fr-FR" sz="2800" dirty="0" smtClean="0">
              <a:solidFill>
                <a:schemeClr val="bg1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1422400" y="1717220"/>
            <a:ext cx="97536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fr-FR" sz="4000" dirty="0" err="1">
                <a:solidFill>
                  <a:schemeClr val="bg1"/>
                </a:solidFill>
              </a:rPr>
              <a:t>Grober</a:t>
            </a:r>
            <a:r>
              <a:rPr lang="en-US" altLang="fr-FR" sz="4000" dirty="0">
                <a:solidFill>
                  <a:schemeClr val="bg1"/>
                </a:solidFill>
              </a:rPr>
              <a:t> et </a:t>
            </a:r>
            <a:r>
              <a:rPr lang="en-US" altLang="fr-FR" sz="4000" dirty="0" err="1">
                <a:solidFill>
                  <a:schemeClr val="bg1"/>
                </a:solidFill>
              </a:rPr>
              <a:t>Buschke</a:t>
            </a:r>
            <a:endParaRPr lang="en-US" altLang="fr-FR" sz="4000" dirty="0">
              <a:solidFill>
                <a:schemeClr val="bg1"/>
              </a:solidFill>
            </a:endParaRPr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1792824" y="2551770"/>
            <a:ext cx="6604373" cy="11977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fr-FR" sz="2400" b="1" dirty="0" smtClean="0">
                <a:latin typeface="Arial" charset="0"/>
              </a:rPr>
              <a:t>Semantic association category </a:t>
            </a:r>
            <a:r>
              <a:rPr lang="en-US" altLang="fr-FR" sz="2400" b="1" dirty="0">
                <a:latin typeface="Arial" charset="0"/>
              </a:rPr>
              <a:t>- item (n=16)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fr-FR" sz="2400" b="1" dirty="0">
              <a:latin typeface="Arial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fr-FR" sz="2400" b="1" dirty="0">
                <a:latin typeface="Arial" charset="0"/>
              </a:rPr>
              <a:t>         </a:t>
            </a:r>
            <a:r>
              <a:rPr lang="en-US" altLang="fr-FR" sz="2400" b="1" dirty="0" err="1">
                <a:latin typeface="Arial" charset="0"/>
              </a:rPr>
              <a:t>p.ex</a:t>
            </a:r>
            <a:r>
              <a:rPr lang="en-US" altLang="fr-FR" sz="2400" b="1" dirty="0">
                <a:latin typeface="Arial" charset="0"/>
              </a:rPr>
              <a:t>. </a:t>
            </a:r>
            <a:r>
              <a:rPr lang="en-US" altLang="fr-FR" sz="2400" b="1" dirty="0" smtClean="0">
                <a:latin typeface="Arial" charset="0"/>
              </a:rPr>
              <a:t>flower</a:t>
            </a:r>
            <a:endParaRPr lang="en-US" altLang="fr-FR" sz="2400" b="1" dirty="0">
              <a:latin typeface="Arial" charset="0"/>
            </a:endParaRPr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6519336" y="3253920"/>
            <a:ext cx="2810933" cy="508000"/>
          </a:xfrm>
          <a:prstGeom prst="rect">
            <a:avLst/>
          </a:prstGeom>
          <a:solidFill>
            <a:srgbClr val="FFFFFF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BE" altLang="fr-FR" sz="2400"/>
          </a:p>
        </p:txBody>
      </p:sp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7444620" y="3290434"/>
            <a:ext cx="830357" cy="45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fr-FR" sz="2400" b="1" dirty="0" smtClean="0">
                <a:solidFill>
                  <a:srgbClr val="000000"/>
                </a:solidFill>
                <a:latin typeface="Arial" charset="0"/>
              </a:rPr>
              <a:t>tulip</a:t>
            </a:r>
            <a:endParaRPr lang="en-US" altLang="fr-FR" sz="2400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1" name="Line 8"/>
          <p:cNvSpPr>
            <a:spLocks noChangeShapeType="1"/>
          </p:cNvSpPr>
          <p:nvPr/>
        </p:nvSpPr>
        <p:spPr bwMode="auto">
          <a:xfrm>
            <a:off x="7924800" y="3952420"/>
            <a:ext cx="0" cy="7112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2" name="Rectangle 9"/>
          <p:cNvSpPr>
            <a:spLocks noChangeArrowheads="1"/>
          </p:cNvSpPr>
          <p:nvPr/>
        </p:nvSpPr>
        <p:spPr bwMode="auto">
          <a:xfrm>
            <a:off x="5808136" y="4625520"/>
            <a:ext cx="4334933" cy="12700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BE" altLang="fr-FR" sz="2400"/>
          </a:p>
        </p:txBody>
      </p:sp>
      <p:sp>
        <p:nvSpPr>
          <p:cNvPr id="13" name="Rectangle 10"/>
          <p:cNvSpPr>
            <a:spLocks noChangeArrowheads="1"/>
          </p:cNvSpPr>
          <p:nvPr/>
        </p:nvSpPr>
        <p:spPr bwMode="auto">
          <a:xfrm>
            <a:off x="7105665" y="4966833"/>
            <a:ext cx="1638270" cy="45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fr-FR" sz="2400" b="1" dirty="0" smtClean="0">
                <a:latin typeface="Arial" charset="0"/>
              </a:rPr>
              <a:t>free recall</a:t>
            </a:r>
            <a:endParaRPr lang="en-US" altLang="fr-FR" sz="2400" b="1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5486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CRC_logo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0877" y="355254"/>
            <a:ext cx="1239163" cy="913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4367" y="237407"/>
            <a:ext cx="2669743" cy="971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itre 1"/>
          <p:cNvSpPr txBox="1">
            <a:spLocks/>
          </p:cNvSpPr>
          <p:nvPr/>
        </p:nvSpPr>
        <p:spPr bwMode="auto">
          <a:xfrm>
            <a:off x="2775099" y="332656"/>
            <a:ext cx="7240772" cy="92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bg2"/>
                </a:solidFill>
                <a:latin typeface="Century Gothic" pitchFamily="34" charset="0"/>
                <a:ea typeface="ＭＳ Ｐゴシック" pitchFamily="-65" charset="-128"/>
                <a:cs typeface="ＭＳ Ｐゴシック" pitchFamily="-65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2"/>
                </a:solidFill>
                <a:latin typeface="Century Gothic" pitchFamily="34" charset="0"/>
                <a:ea typeface="ＭＳ Ｐゴシック" pitchFamily="-65" charset="-128"/>
                <a:cs typeface="ＭＳ Ｐゴシック" pitchFamily="-65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2"/>
                </a:solidFill>
                <a:latin typeface="Century Gothic" pitchFamily="34" charset="0"/>
                <a:ea typeface="ＭＳ Ｐゴシック" pitchFamily="-65" charset="-128"/>
                <a:cs typeface="ＭＳ Ｐゴシック" pitchFamily="-65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2"/>
                </a:solidFill>
                <a:latin typeface="Century Gothic" pitchFamily="34" charset="0"/>
                <a:ea typeface="ＭＳ Ｐゴシック" pitchFamily="-65" charset="-128"/>
                <a:cs typeface="ＭＳ Ｐゴシック" pitchFamily="-65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2"/>
                </a:solidFill>
                <a:latin typeface="Century Gothic" pitchFamily="34" charset="0"/>
                <a:ea typeface="ＭＳ Ｐゴシック" pitchFamily="-65" charset="-128"/>
                <a:cs typeface="ＭＳ Ｐゴシック" pitchFamily="-65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9pPr>
          </a:lstStyle>
          <a:p>
            <a:r>
              <a:rPr lang="en-US" altLang="fr-FR" sz="2800" dirty="0" smtClean="0">
                <a:solidFill>
                  <a:schemeClr val="bg1"/>
                </a:solidFill>
                <a:ea typeface="ＭＳ Ｐゴシック" panose="020B0600070205080204" pitchFamily="34" charset="-128"/>
              </a:rPr>
              <a:t>Memory &amp; PET-FDG in AD</a:t>
            </a:r>
            <a:endParaRPr lang="fr-FR" altLang="fr-FR" sz="2800" dirty="0" smtClean="0">
              <a:solidFill>
                <a:schemeClr val="bg1"/>
              </a:solidFill>
              <a:ea typeface="ＭＳ Ｐゴシック" panose="020B0600070205080204" pitchFamily="34" charset="-128"/>
            </a:endParaRPr>
          </a:p>
        </p:txBody>
      </p:sp>
      <p:pic>
        <p:nvPicPr>
          <p:cNvPr id="14" name="Picture 5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0456" y="1828800"/>
            <a:ext cx="4698645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itre 1"/>
          <p:cNvSpPr txBox="1">
            <a:spLocks/>
          </p:cNvSpPr>
          <p:nvPr/>
        </p:nvSpPr>
        <p:spPr bwMode="auto">
          <a:xfrm>
            <a:off x="7102551" y="1984247"/>
            <a:ext cx="4985716" cy="3831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bg2"/>
                </a:solidFill>
                <a:latin typeface="Century Gothic" pitchFamily="34" charset="0"/>
                <a:ea typeface="ＭＳ Ｐゴシック" pitchFamily="-65" charset="-128"/>
                <a:cs typeface="ＭＳ Ｐゴシック" pitchFamily="-65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2"/>
                </a:solidFill>
                <a:latin typeface="Century Gothic" pitchFamily="34" charset="0"/>
                <a:ea typeface="ＭＳ Ｐゴシック" pitchFamily="-65" charset="-128"/>
                <a:cs typeface="ＭＳ Ｐゴシック" pitchFamily="-65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2"/>
                </a:solidFill>
                <a:latin typeface="Century Gothic" pitchFamily="34" charset="0"/>
                <a:ea typeface="ＭＳ Ｐゴシック" pitchFamily="-65" charset="-128"/>
                <a:cs typeface="ＭＳ Ｐゴシック" pitchFamily="-65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2"/>
                </a:solidFill>
                <a:latin typeface="Century Gothic" pitchFamily="34" charset="0"/>
                <a:ea typeface="ＭＳ Ｐゴシック" pitchFamily="-65" charset="-128"/>
                <a:cs typeface="ＭＳ Ｐゴシック" pitchFamily="-65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2"/>
                </a:solidFill>
                <a:latin typeface="Century Gothic" pitchFamily="34" charset="0"/>
                <a:ea typeface="ＭＳ Ｐゴシック" pitchFamily="-65" charset="-128"/>
                <a:cs typeface="ＭＳ Ｐゴシック" pitchFamily="-65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9pPr>
          </a:lstStyle>
          <a:p>
            <a:r>
              <a:rPr lang="fr-FR" sz="2800" b="1" dirty="0" err="1" smtClean="0">
                <a:solidFill>
                  <a:schemeClr val="bg1"/>
                </a:solidFill>
              </a:rPr>
              <a:t>Correlation</a:t>
            </a:r>
            <a:r>
              <a:rPr lang="fr-FR" sz="2800" b="1" dirty="0" smtClean="0">
                <a:solidFill>
                  <a:schemeClr val="bg1"/>
                </a:solidFill>
              </a:rPr>
              <a:t> </a:t>
            </a:r>
            <a:r>
              <a:rPr lang="fr-FR" sz="2800" b="1" dirty="0" err="1" smtClean="0">
                <a:solidFill>
                  <a:schemeClr val="bg1"/>
                </a:solidFill>
              </a:rPr>
              <a:t>between</a:t>
            </a:r>
            <a:r>
              <a:rPr lang="fr-FR" sz="2800" b="1" dirty="0" smtClean="0">
                <a:solidFill>
                  <a:schemeClr val="bg1"/>
                </a:solidFill>
              </a:rPr>
              <a:t> free </a:t>
            </a:r>
            <a:r>
              <a:rPr lang="fr-FR" sz="2800" b="1" dirty="0" err="1" smtClean="0">
                <a:solidFill>
                  <a:schemeClr val="bg1"/>
                </a:solidFill>
              </a:rPr>
              <a:t>recall</a:t>
            </a:r>
            <a:r>
              <a:rPr lang="fr-FR" sz="2800" b="1" dirty="0" smtClean="0">
                <a:solidFill>
                  <a:schemeClr val="bg1"/>
                </a:solidFill>
              </a:rPr>
              <a:t> and frontal glucose </a:t>
            </a:r>
            <a:r>
              <a:rPr lang="fr-FR" sz="2800" b="1" dirty="0" err="1" smtClean="0">
                <a:solidFill>
                  <a:schemeClr val="bg1"/>
                </a:solidFill>
              </a:rPr>
              <a:t>uptake</a:t>
            </a:r>
            <a:endParaRPr lang="fr-FR" altLang="fr-FR" sz="2800" dirty="0" smtClean="0">
              <a:solidFill>
                <a:schemeClr val="bg1"/>
              </a:solidFill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62929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CRC_logo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0877" y="355254"/>
            <a:ext cx="1239163" cy="913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4367" y="237407"/>
            <a:ext cx="2669743" cy="971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itre 1"/>
          <p:cNvSpPr txBox="1">
            <a:spLocks/>
          </p:cNvSpPr>
          <p:nvPr/>
        </p:nvSpPr>
        <p:spPr bwMode="auto">
          <a:xfrm>
            <a:off x="2775099" y="332656"/>
            <a:ext cx="7240772" cy="92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bg2"/>
                </a:solidFill>
                <a:latin typeface="Century Gothic" pitchFamily="34" charset="0"/>
                <a:ea typeface="ＭＳ Ｐゴシック" pitchFamily="-65" charset="-128"/>
                <a:cs typeface="ＭＳ Ｐゴシック" pitchFamily="-65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2"/>
                </a:solidFill>
                <a:latin typeface="Century Gothic" pitchFamily="34" charset="0"/>
                <a:ea typeface="ＭＳ Ｐゴシック" pitchFamily="-65" charset="-128"/>
                <a:cs typeface="ＭＳ Ｐゴシック" pitchFamily="-65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2"/>
                </a:solidFill>
                <a:latin typeface="Century Gothic" pitchFamily="34" charset="0"/>
                <a:ea typeface="ＭＳ Ｐゴシック" pitchFamily="-65" charset="-128"/>
                <a:cs typeface="ＭＳ Ｐゴシック" pitchFamily="-65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2"/>
                </a:solidFill>
                <a:latin typeface="Century Gothic" pitchFamily="34" charset="0"/>
                <a:ea typeface="ＭＳ Ｐゴシック" pitchFamily="-65" charset="-128"/>
                <a:cs typeface="ＭＳ Ｐゴシック" pitchFamily="-65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2"/>
                </a:solidFill>
                <a:latin typeface="Century Gothic" pitchFamily="34" charset="0"/>
                <a:ea typeface="ＭＳ Ｐゴシック" pitchFamily="-65" charset="-128"/>
                <a:cs typeface="ＭＳ Ｐゴシック" pitchFamily="-65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9pPr>
          </a:lstStyle>
          <a:p>
            <a:r>
              <a:rPr lang="en-US" altLang="fr-FR" sz="2800" dirty="0" smtClean="0">
                <a:solidFill>
                  <a:schemeClr val="bg1"/>
                </a:solidFill>
                <a:ea typeface="ＭＳ Ｐゴシック" panose="020B0600070205080204" pitchFamily="34" charset="-128"/>
              </a:rPr>
              <a:t>Memory &amp; PET-FDG in AD</a:t>
            </a:r>
            <a:endParaRPr lang="fr-FR" altLang="fr-FR" sz="2800" dirty="0" smtClean="0">
              <a:solidFill>
                <a:schemeClr val="bg1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1422400" y="1717220"/>
            <a:ext cx="97536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fr-FR" sz="4000" dirty="0" err="1">
                <a:solidFill>
                  <a:schemeClr val="bg1"/>
                </a:solidFill>
              </a:rPr>
              <a:t>Grober</a:t>
            </a:r>
            <a:r>
              <a:rPr lang="en-US" altLang="fr-FR" sz="4000" dirty="0">
                <a:solidFill>
                  <a:schemeClr val="bg1"/>
                </a:solidFill>
              </a:rPr>
              <a:t> et </a:t>
            </a:r>
            <a:r>
              <a:rPr lang="en-US" altLang="fr-FR" sz="4000" dirty="0" err="1">
                <a:solidFill>
                  <a:schemeClr val="bg1"/>
                </a:solidFill>
              </a:rPr>
              <a:t>Buschke</a:t>
            </a:r>
            <a:endParaRPr lang="en-US" altLang="fr-FR" sz="4000" dirty="0">
              <a:solidFill>
                <a:schemeClr val="bg1"/>
              </a:solidFill>
            </a:endParaRPr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1792824" y="2551770"/>
            <a:ext cx="6604373" cy="11977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fr-FR" sz="2400" b="1" dirty="0" smtClean="0">
                <a:latin typeface="Arial" charset="0"/>
              </a:rPr>
              <a:t>Semantic association category </a:t>
            </a:r>
            <a:r>
              <a:rPr lang="en-US" altLang="fr-FR" sz="2400" b="1" dirty="0">
                <a:latin typeface="Arial" charset="0"/>
              </a:rPr>
              <a:t>- item (n=16)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fr-FR" sz="2400" b="1" dirty="0">
              <a:latin typeface="Arial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fr-FR" sz="2400" b="1" dirty="0">
                <a:latin typeface="Arial" charset="0"/>
              </a:rPr>
              <a:t>         </a:t>
            </a:r>
            <a:r>
              <a:rPr lang="en-US" altLang="fr-FR" sz="2400" b="1" dirty="0" err="1">
                <a:latin typeface="Arial" charset="0"/>
              </a:rPr>
              <a:t>p.ex</a:t>
            </a:r>
            <a:r>
              <a:rPr lang="en-US" altLang="fr-FR" sz="2400" b="1" dirty="0">
                <a:latin typeface="Arial" charset="0"/>
              </a:rPr>
              <a:t>. </a:t>
            </a:r>
            <a:r>
              <a:rPr lang="en-US" altLang="fr-FR" sz="2400" b="1" dirty="0" smtClean="0">
                <a:latin typeface="Arial" charset="0"/>
              </a:rPr>
              <a:t>flower</a:t>
            </a:r>
            <a:endParaRPr lang="en-US" altLang="fr-FR" sz="2400" b="1" dirty="0">
              <a:latin typeface="Arial" charset="0"/>
            </a:endParaRPr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6519336" y="3253920"/>
            <a:ext cx="2810933" cy="508000"/>
          </a:xfrm>
          <a:prstGeom prst="rect">
            <a:avLst/>
          </a:prstGeom>
          <a:solidFill>
            <a:srgbClr val="FFFFFF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BE" altLang="fr-FR" sz="2400"/>
          </a:p>
        </p:txBody>
      </p:sp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7444620" y="3290434"/>
            <a:ext cx="830357" cy="45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fr-FR" sz="2400" b="1" dirty="0" smtClean="0">
                <a:solidFill>
                  <a:srgbClr val="000000"/>
                </a:solidFill>
                <a:latin typeface="Arial" charset="0"/>
              </a:rPr>
              <a:t>tulip</a:t>
            </a:r>
            <a:endParaRPr lang="en-US" altLang="fr-FR" sz="2400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1" name="Line 8"/>
          <p:cNvSpPr>
            <a:spLocks noChangeShapeType="1"/>
          </p:cNvSpPr>
          <p:nvPr/>
        </p:nvSpPr>
        <p:spPr bwMode="auto">
          <a:xfrm>
            <a:off x="7924800" y="3952420"/>
            <a:ext cx="0" cy="7112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2" name="Rectangle 9"/>
          <p:cNvSpPr>
            <a:spLocks noChangeArrowheads="1"/>
          </p:cNvSpPr>
          <p:nvPr/>
        </p:nvSpPr>
        <p:spPr bwMode="auto">
          <a:xfrm>
            <a:off x="5808136" y="4625520"/>
            <a:ext cx="4334933" cy="12700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BE" altLang="fr-FR" sz="2400"/>
          </a:p>
        </p:txBody>
      </p:sp>
      <p:sp>
        <p:nvSpPr>
          <p:cNvPr id="13" name="Rectangle 10"/>
          <p:cNvSpPr>
            <a:spLocks noChangeArrowheads="1"/>
          </p:cNvSpPr>
          <p:nvPr/>
        </p:nvSpPr>
        <p:spPr bwMode="auto">
          <a:xfrm>
            <a:off x="7105665" y="4966833"/>
            <a:ext cx="1638270" cy="45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fr-FR" sz="2400" b="1" dirty="0" smtClean="0">
                <a:latin typeface="Arial" charset="0"/>
              </a:rPr>
              <a:t>free recall</a:t>
            </a:r>
            <a:endParaRPr lang="en-US" altLang="fr-FR" sz="2400" b="1" dirty="0">
              <a:latin typeface="Arial" charset="0"/>
            </a:endParaRPr>
          </a:p>
        </p:txBody>
      </p:sp>
      <p:sp>
        <p:nvSpPr>
          <p:cNvPr id="14" name="Rectangle 8"/>
          <p:cNvSpPr>
            <a:spLocks noChangeArrowheads="1"/>
          </p:cNvSpPr>
          <p:nvPr/>
        </p:nvSpPr>
        <p:spPr bwMode="auto">
          <a:xfrm>
            <a:off x="2030413" y="5526768"/>
            <a:ext cx="2465420" cy="11977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fr-FR" sz="2400" b="1" dirty="0" smtClean="0">
                <a:latin typeface="Arial" charset="0"/>
              </a:rPr>
              <a:t>Cued recall</a:t>
            </a:r>
            <a:endParaRPr lang="en-US" altLang="fr-FR" sz="2400" b="1" dirty="0">
              <a:latin typeface="Arial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fr-FR" sz="2400" b="1" dirty="0">
              <a:latin typeface="Arial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fr-FR" sz="2400" b="1" dirty="0" smtClean="0">
                <a:latin typeface="Arial" charset="0"/>
              </a:rPr>
              <a:t>flower              </a:t>
            </a:r>
            <a:r>
              <a:rPr lang="en-US" altLang="fr-FR" sz="2400" b="1" dirty="0">
                <a:latin typeface="Arial" charset="0"/>
              </a:rPr>
              <a:t>?</a:t>
            </a:r>
          </a:p>
        </p:txBody>
      </p:sp>
      <p:sp>
        <p:nvSpPr>
          <p:cNvPr id="15" name="Line 9"/>
          <p:cNvSpPr>
            <a:spLocks noChangeShapeType="1"/>
          </p:cNvSpPr>
          <p:nvPr/>
        </p:nvSpPr>
        <p:spPr bwMode="auto">
          <a:xfrm>
            <a:off x="3200400" y="4740955"/>
            <a:ext cx="0" cy="7112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6" name="Rectangle 10"/>
          <p:cNvSpPr>
            <a:spLocks noChangeArrowheads="1"/>
          </p:cNvSpPr>
          <p:nvPr/>
        </p:nvSpPr>
        <p:spPr bwMode="auto">
          <a:xfrm>
            <a:off x="1993900" y="5490255"/>
            <a:ext cx="3251200" cy="12700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BE" altLang="fr-FR" sz="2400"/>
          </a:p>
        </p:txBody>
      </p:sp>
    </p:spTree>
    <p:extLst>
      <p:ext uri="{BB962C8B-B14F-4D97-AF65-F5344CB8AC3E}">
        <p14:creationId xmlns:p14="http://schemas.microsoft.com/office/powerpoint/2010/main" val="1964185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CRC_logo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0877" y="355254"/>
            <a:ext cx="1239163" cy="913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4367" y="237407"/>
            <a:ext cx="2669743" cy="971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itre 1"/>
          <p:cNvSpPr txBox="1">
            <a:spLocks/>
          </p:cNvSpPr>
          <p:nvPr/>
        </p:nvSpPr>
        <p:spPr bwMode="auto">
          <a:xfrm>
            <a:off x="2775099" y="332656"/>
            <a:ext cx="7240772" cy="92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bg2"/>
                </a:solidFill>
                <a:latin typeface="Century Gothic" pitchFamily="34" charset="0"/>
                <a:ea typeface="ＭＳ Ｐゴシック" pitchFamily="-65" charset="-128"/>
                <a:cs typeface="ＭＳ Ｐゴシック" pitchFamily="-65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2"/>
                </a:solidFill>
                <a:latin typeface="Century Gothic" pitchFamily="34" charset="0"/>
                <a:ea typeface="ＭＳ Ｐゴシック" pitchFamily="-65" charset="-128"/>
                <a:cs typeface="ＭＳ Ｐゴシック" pitchFamily="-65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2"/>
                </a:solidFill>
                <a:latin typeface="Century Gothic" pitchFamily="34" charset="0"/>
                <a:ea typeface="ＭＳ Ｐゴシック" pitchFamily="-65" charset="-128"/>
                <a:cs typeface="ＭＳ Ｐゴシック" pitchFamily="-65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2"/>
                </a:solidFill>
                <a:latin typeface="Century Gothic" pitchFamily="34" charset="0"/>
                <a:ea typeface="ＭＳ Ｐゴシック" pitchFamily="-65" charset="-128"/>
                <a:cs typeface="ＭＳ Ｐゴシック" pitchFamily="-65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2"/>
                </a:solidFill>
                <a:latin typeface="Century Gothic" pitchFamily="34" charset="0"/>
                <a:ea typeface="ＭＳ Ｐゴシック" pitchFamily="-65" charset="-128"/>
                <a:cs typeface="ＭＳ Ｐゴシック" pitchFamily="-65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9pPr>
          </a:lstStyle>
          <a:p>
            <a:r>
              <a:rPr lang="en-US" altLang="fr-FR" sz="2800" dirty="0" smtClean="0">
                <a:solidFill>
                  <a:schemeClr val="bg1"/>
                </a:solidFill>
                <a:ea typeface="ＭＳ Ｐゴシック" panose="020B0600070205080204" pitchFamily="34" charset="-128"/>
              </a:rPr>
              <a:t>Memory &amp; PET-FDG in AD</a:t>
            </a:r>
            <a:endParaRPr lang="fr-FR" altLang="fr-FR" sz="2800" dirty="0" smtClean="0">
              <a:solidFill>
                <a:schemeClr val="bg1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15" name="Titre 1"/>
          <p:cNvSpPr txBox="1">
            <a:spLocks/>
          </p:cNvSpPr>
          <p:nvPr/>
        </p:nvSpPr>
        <p:spPr bwMode="auto">
          <a:xfrm>
            <a:off x="7102551" y="1984247"/>
            <a:ext cx="4985716" cy="3831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bg2"/>
                </a:solidFill>
                <a:latin typeface="Century Gothic" pitchFamily="34" charset="0"/>
                <a:ea typeface="ＭＳ Ｐゴシック" pitchFamily="-65" charset="-128"/>
                <a:cs typeface="ＭＳ Ｐゴシック" pitchFamily="-65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2"/>
                </a:solidFill>
                <a:latin typeface="Century Gothic" pitchFamily="34" charset="0"/>
                <a:ea typeface="ＭＳ Ｐゴシック" pitchFamily="-65" charset="-128"/>
                <a:cs typeface="ＭＳ Ｐゴシック" pitchFamily="-65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2"/>
                </a:solidFill>
                <a:latin typeface="Century Gothic" pitchFamily="34" charset="0"/>
                <a:ea typeface="ＭＳ Ｐゴシック" pitchFamily="-65" charset="-128"/>
                <a:cs typeface="ＭＳ Ｐゴシック" pitchFamily="-65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2"/>
                </a:solidFill>
                <a:latin typeface="Century Gothic" pitchFamily="34" charset="0"/>
                <a:ea typeface="ＭＳ Ｐゴシック" pitchFamily="-65" charset="-128"/>
                <a:cs typeface="ＭＳ Ｐゴシック" pitchFamily="-65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2"/>
                </a:solidFill>
                <a:latin typeface="Century Gothic" pitchFamily="34" charset="0"/>
                <a:ea typeface="ＭＳ Ｐゴシック" pitchFamily="-65" charset="-128"/>
                <a:cs typeface="ＭＳ Ｐゴシック" pitchFamily="-65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9pPr>
          </a:lstStyle>
          <a:p>
            <a:r>
              <a:rPr lang="fr-FR" sz="2800" b="1" dirty="0" err="1" smtClean="0">
                <a:solidFill>
                  <a:schemeClr val="bg1"/>
                </a:solidFill>
              </a:rPr>
              <a:t>Correlation</a:t>
            </a:r>
            <a:r>
              <a:rPr lang="fr-FR" sz="2800" b="1" dirty="0" smtClean="0">
                <a:solidFill>
                  <a:schemeClr val="bg1"/>
                </a:solidFill>
              </a:rPr>
              <a:t> </a:t>
            </a:r>
            <a:r>
              <a:rPr lang="fr-FR" sz="2800" b="1" dirty="0" err="1" smtClean="0">
                <a:solidFill>
                  <a:schemeClr val="bg1"/>
                </a:solidFill>
              </a:rPr>
              <a:t>between</a:t>
            </a:r>
            <a:r>
              <a:rPr lang="fr-FR" sz="2800" b="1" dirty="0" smtClean="0">
                <a:solidFill>
                  <a:schemeClr val="bg1"/>
                </a:solidFill>
              </a:rPr>
              <a:t> </a:t>
            </a:r>
            <a:r>
              <a:rPr lang="fr-FR" sz="2800" b="1" dirty="0" err="1" smtClean="0">
                <a:solidFill>
                  <a:schemeClr val="bg1"/>
                </a:solidFill>
              </a:rPr>
              <a:t>cued</a:t>
            </a:r>
            <a:r>
              <a:rPr lang="fr-FR" sz="2800" b="1" dirty="0" smtClean="0">
                <a:solidFill>
                  <a:schemeClr val="bg1"/>
                </a:solidFill>
              </a:rPr>
              <a:t> </a:t>
            </a:r>
            <a:r>
              <a:rPr lang="fr-FR" sz="2800" b="1" dirty="0" err="1" smtClean="0">
                <a:solidFill>
                  <a:schemeClr val="bg1"/>
                </a:solidFill>
              </a:rPr>
              <a:t>recall</a:t>
            </a:r>
            <a:r>
              <a:rPr lang="fr-FR" sz="2800" b="1" dirty="0" smtClean="0">
                <a:solidFill>
                  <a:schemeClr val="bg1"/>
                </a:solidFill>
              </a:rPr>
              <a:t> and </a:t>
            </a:r>
            <a:r>
              <a:rPr lang="fr-FR" sz="2800" b="1" dirty="0" err="1" smtClean="0">
                <a:solidFill>
                  <a:schemeClr val="bg1"/>
                </a:solidFill>
              </a:rPr>
              <a:t>medial</a:t>
            </a:r>
            <a:r>
              <a:rPr lang="fr-FR" sz="2800" b="1" dirty="0" smtClean="0">
                <a:solidFill>
                  <a:schemeClr val="bg1"/>
                </a:solidFill>
              </a:rPr>
              <a:t> temporal glucose </a:t>
            </a:r>
            <a:r>
              <a:rPr lang="fr-FR" sz="2800" b="1" dirty="0" err="1" smtClean="0">
                <a:solidFill>
                  <a:schemeClr val="bg1"/>
                </a:solidFill>
              </a:rPr>
              <a:t>uptake</a:t>
            </a:r>
            <a:endParaRPr lang="fr-FR" altLang="fr-FR" sz="2800" dirty="0" smtClean="0">
              <a:solidFill>
                <a:schemeClr val="bg1"/>
              </a:solidFill>
              <a:ea typeface="ＭＳ Ｐゴシック" panose="020B0600070205080204" pitchFamily="34" charset="-128"/>
            </a:endParaRPr>
          </a:p>
        </p:txBody>
      </p:sp>
      <p:pic>
        <p:nvPicPr>
          <p:cNvPr id="7" name="Picture 4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3635" y="1777409"/>
            <a:ext cx="4954588" cy="403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31984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CRC_logo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0877" y="355254"/>
            <a:ext cx="1239163" cy="913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4367" y="237407"/>
            <a:ext cx="2669743" cy="971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itre 1"/>
          <p:cNvSpPr txBox="1">
            <a:spLocks/>
          </p:cNvSpPr>
          <p:nvPr/>
        </p:nvSpPr>
        <p:spPr bwMode="auto">
          <a:xfrm>
            <a:off x="2775099" y="332656"/>
            <a:ext cx="7240772" cy="92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bg2"/>
                </a:solidFill>
                <a:latin typeface="Century Gothic" pitchFamily="34" charset="0"/>
                <a:ea typeface="ＭＳ Ｐゴシック" pitchFamily="-65" charset="-128"/>
                <a:cs typeface="ＭＳ Ｐゴシック" pitchFamily="-65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2"/>
                </a:solidFill>
                <a:latin typeface="Century Gothic" pitchFamily="34" charset="0"/>
                <a:ea typeface="ＭＳ Ｐゴシック" pitchFamily="-65" charset="-128"/>
                <a:cs typeface="ＭＳ Ｐゴシック" pitchFamily="-65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2"/>
                </a:solidFill>
                <a:latin typeface="Century Gothic" pitchFamily="34" charset="0"/>
                <a:ea typeface="ＭＳ Ｐゴシック" pitchFamily="-65" charset="-128"/>
                <a:cs typeface="ＭＳ Ｐゴシック" pitchFamily="-65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2"/>
                </a:solidFill>
                <a:latin typeface="Century Gothic" pitchFamily="34" charset="0"/>
                <a:ea typeface="ＭＳ Ｐゴシック" pitchFamily="-65" charset="-128"/>
                <a:cs typeface="ＭＳ Ｐゴシック" pitchFamily="-65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2"/>
                </a:solidFill>
                <a:latin typeface="Century Gothic" pitchFamily="34" charset="0"/>
                <a:ea typeface="ＭＳ Ｐゴシック" pitchFamily="-65" charset="-128"/>
                <a:cs typeface="ＭＳ Ｐゴシック" pitchFamily="-65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9pPr>
          </a:lstStyle>
          <a:p>
            <a:r>
              <a:rPr lang="en-US" altLang="fr-FR" sz="2800" dirty="0" smtClean="0">
                <a:solidFill>
                  <a:schemeClr val="bg1"/>
                </a:solidFill>
                <a:ea typeface="ＭＳ Ｐゴシック" panose="020B0600070205080204" pitchFamily="34" charset="-128"/>
              </a:rPr>
              <a:t>PET-amyloid in AD</a:t>
            </a:r>
            <a:endParaRPr lang="fr-FR" altLang="fr-FR" sz="2800" dirty="0" smtClean="0">
              <a:solidFill>
                <a:schemeClr val="bg1"/>
              </a:solidFill>
              <a:ea typeface="ＭＳ Ｐゴシック" panose="020B0600070205080204" pitchFamily="34" charset="-128"/>
            </a:endParaRPr>
          </a:p>
        </p:txBody>
      </p:sp>
      <p:grpSp>
        <p:nvGrpSpPr>
          <p:cNvPr id="9" name="Group 4"/>
          <p:cNvGrpSpPr>
            <a:grpSpLocks/>
          </p:cNvGrpSpPr>
          <p:nvPr/>
        </p:nvGrpSpPr>
        <p:grpSpPr bwMode="auto">
          <a:xfrm>
            <a:off x="-726568" y="4262765"/>
            <a:ext cx="12721167" cy="2447925"/>
            <a:chOff x="1590" y="1304"/>
            <a:chExt cx="3978" cy="964"/>
          </a:xfrm>
        </p:grpSpPr>
        <p:pic>
          <p:nvPicPr>
            <p:cNvPr id="10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53" y="1304"/>
              <a:ext cx="2815" cy="964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1" name="Line 6"/>
            <p:cNvSpPr>
              <a:spLocks noChangeShapeType="1"/>
            </p:cNvSpPr>
            <p:nvPr/>
          </p:nvSpPr>
          <p:spPr bwMode="auto">
            <a:xfrm flipV="1">
              <a:off x="2430" y="1734"/>
              <a:ext cx="1866" cy="480"/>
            </a:xfrm>
            <a:prstGeom prst="line">
              <a:avLst/>
            </a:prstGeom>
            <a:noFill/>
            <a:ln w="19050">
              <a:solidFill>
                <a:srgbClr val="FF99CC"/>
              </a:solidFill>
              <a:prstDash val="sysDot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2" name="Line 7"/>
            <p:cNvSpPr>
              <a:spLocks noChangeShapeType="1"/>
            </p:cNvSpPr>
            <p:nvPr/>
          </p:nvSpPr>
          <p:spPr bwMode="auto">
            <a:xfrm flipV="1">
              <a:off x="1596" y="1566"/>
              <a:ext cx="1530" cy="498"/>
            </a:xfrm>
            <a:prstGeom prst="line">
              <a:avLst/>
            </a:prstGeom>
            <a:noFill/>
            <a:ln w="19050">
              <a:solidFill>
                <a:srgbClr val="FF99CC"/>
              </a:solidFill>
              <a:prstDash val="sysDot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3" name="Line 8"/>
            <p:cNvSpPr>
              <a:spLocks noChangeShapeType="1"/>
            </p:cNvSpPr>
            <p:nvPr/>
          </p:nvSpPr>
          <p:spPr bwMode="auto">
            <a:xfrm flipV="1">
              <a:off x="1590" y="1554"/>
              <a:ext cx="1740" cy="516"/>
            </a:xfrm>
            <a:prstGeom prst="line">
              <a:avLst/>
            </a:prstGeom>
            <a:noFill/>
            <a:ln w="19050">
              <a:solidFill>
                <a:srgbClr val="FF99CC"/>
              </a:solidFill>
              <a:prstDash val="sysDot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14" name="Group 9"/>
          <p:cNvGrpSpPr>
            <a:grpSpLocks/>
          </p:cNvGrpSpPr>
          <p:nvPr/>
        </p:nvGrpSpPr>
        <p:grpSpPr bwMode="auto">
          <a:xfrm>
            <a:off x="-726568" y="1607740"/>
            <a:ext cx="12721167" cy="2466975"/>
            <a:chOff x="1590" y="2579"/>
            <a:chExt cx="4013" cy="964"/>
          </a:xfrm>
        </p:grpSpPr>
        <p:pic>
          <p:nvPicPr>
            <p:cNvPr id="16" name="Picture 10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65" y="2579"/>
              <a:ext cx="2838" cy="964"/>
            </a:xfrm>
            <a:prstGeom prst="rect">
              <a:avLst/>
            </a:prstGeom>
            <a:noFill/>
            <a:ln w="28575">
              <a:solidFill>
                <a:srgbClr val="0000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8" name="Line 11"/>
            <p:cNvSpPr>
              <a:spLocks noChangeShapeType="1"/>
            </p:cNvSpPr>
            <p:nvPr/>
          </p:nvSpPr>
          <p:spPr bwMode="auto">
            <a:xfrm>
              <a:off x="2442" y="2916"/>
              <a:ext cx="1836" cy="66"/>
            </a:xfrm>
            <a:prstGeom prst="line">
              <a:avLst/>
            </a:prstGeom>
            <a:noFill/>
            <a:ln w="28575">
              <a:solidFill>
                <a:srgbClr val="FF99CC"/>
              </a:solidFill>
              <a:prstDash val="sysDot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9" name="Line 12"/>
            <p:cNvSpPr>
              <a:spLocks noChangeShapeType="1"/>
            </p:cNvSpPr>
            <p:nvPr/>
          </p:nvSpPr>
          <p:spPr bwMode="auto">
            <a:xfrm>
              <a:off x="1590" y="2754"/>
              <a:ext cx="1524" cy="54"/>
            </a:xfrm>
            <a:prstGeom prst="line">
              <a:avLst/>
            </a:prstGeom>
            <a:noFill/>
            <a:ln w="28575">
              <a:solidFill>
                <a:srgbClr val="FF99CC"/>
              </a:solidFill>
              <a:prstDash val="sysDot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pic>
        <p:nvPicPr>
          <p:cNvPr id="20" name="Imag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847" y="1736539"/>
            <a:ext cx="2873303" cy="220937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" y="4752787"/>
            <a:ext cx="2349795" cy="1957903"/>
          </a:xfrm>
          <a:prstGeom prst="rect">
            <a:avLst/>
          </a:prstGeom>
          <a:solidFill>
            <a:schemeClr val="bg1">
              <a:lumMod val="25000"/>
              <a:lumOff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Titre 1"/>
          <p:cNvSpPr txBox="1">
            <a:spLocks/>
          </p:cNvSpPr>
          <p:nvPr/>
        </p:nvSpPr>
        <p:spPr bwMode="auto">
          <a:xfrm>
            <a:off x="251157" y="5168144"/>
            <a:ext cx="1814847" cy="784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bg2"/>
                </a:solidFill>
                <a:latin typeface="Century Gothic" pitchFamily="34" charset="0"/>
                <a:ea typeface="ＭＳ Ｐゴシック" pitchFamily="-65" charset="-128"/>
                <a:cs typeface="ＭＳ Ｐゴシック" pitchFamily="-65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2"/>
                </a:solidFill>
                <a:latin typeface="Century Gothic" pitchFamily="34" charset="0"/>
                <a:ea typeface="ＭＳ Ｐゴシック" pitchFamily="-65" charset="-128"/>
                <a:cs typeface="ＭＳ Ｐゴシック" pitchFamily="-65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2"/>
                </a:solidFill>
                <a:latin typeface="Century Gothic" pitchFamily="34" charset="0"/>
                <a:ea typeface="ＭＳ Ｐゴシック" pitchFamily="-65" charset="-128"/>
                <a:cs typeface="ＭＳ Ｐゴシック" pitchFamily="-65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2"/>
                </a:solidFill>
                <a:latin typeface="Century Gothic" pitchFamily="34" charset="0"/>
                <a:ea typeface="ＭＳ Ｐゴシック" pitchFamily="-65" charset="-128"/>
                <a:cs typeface="ＭＳ Ｐゴシック" pitchFamily="-65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2"/>
                </a:solidFill>
                <a:latin typeface="Century Gothic" pitchFamily="34" charset="0"/>
                <a:ea typeface="ＭＳ Ｐゴシック" pitchFamily="-65" charset="-128"/>
                <a:cs typeface="ＭＳ Ｐゴシック" pitchFamily="-65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9pPr>
          </a:lstStyle>
          <a:p>
            <a:r>
              <a:rPr lang="en-US" altLang="fr-FR" sz="2800" dirty="0" smtClean="0">
                <a:solidFill>
                  <a:schemeClr val="bg1"/>
                </a:solidFill>
                <a:ea typeface="ＭＳ Ｐゴシック" panose="020B0600070205080204" pitchFamily="34" charset="-128"/>
              </a:rPr>
              <a:t>Frontal</a:t>
            </a:r>
            <a:endParaRPr lang="fr-FR" altLang="fr-FR" sz="2800" dirty="0" smtClean="0">
              <a:solidFill>
                <a:schemeClr val="bg1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22" name="Titre 1"/>
          <p:cNvSpPr txBox="1">
            <a:spLocks/>
          </p:cNvSpPr>
          <p:nvPr/>
        </p:nvSpPr>
        <p:spPr bwMode="auto">
          <a:xfrm>
            <a:off x="261790" y="5952524"/>
            <a:ext cx="1814847" cy="784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bg2"/>
                </a:solidFill>
                <a:latin typeface="Century Gothic" pitchFamily="34" charset="0"/>
                <a:ea typeface="ＭＳ Ｐゴシック" pitchFamily="-65" charset="-128"/>
                <a:cs typeface="ＭＳ Ｐゴシック" pitchFamily="-65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2"/>
                </a:solidFill>
                <a:latin typeface="Century Gothic" pitchFamily="34" charset="0"/>
                <a:ea typeface="ＭＳ Ｐゴシック" pitchFamily="-65" charset="-128"/>
                <a:cs typeface="ＭＳ Ｐゴシック" pitchFamily="-65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2"/>
                </a:solidFill>
                <a:latin typeface="Century Gothic" pitchFamily="34" charset="0"/>
                <a:ea typeface="ＭＳ Ｐゴシック" pitchFamily="-65" charset="-128"/>
                <a:cs typeface="ＭＳ Ｐゴシック" pitchFamily="-65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2"/>
                </a:solidFill>
                <a:latin typeface="Century Gothic" pitchFamily="34" charset="0"/>
                <a:ea typeface="ＭＳ Ｐゴシック" pitchFamily="-65" charset="-128"/>
                <a:cs typeface="ＭＳ Ｐゴシック" pitchFamily="-65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2"/>
                </a:solidFill>
                <a:latin typeface="Century Gothic" pitchFamily="34" charset="0"/>
                <a:ea typeface="ＭＳ Ｐゴシック" pitchFamily="-65" charset="-128"/>
                <a:cs typeface="ＭＳ Ｐゴシック" pitchFamily="-65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9pPr>
          </a:lstStyle>
          <a:p>
            <a:r>
              <a:rPr lang="en-US" altLang="fr-FR" sz="2800" dirty="0" smtClean="0">
                <a:solidFill>
                  <a:schemeClr val="bg1"/>
                </a:solidFill>
                <a:ea typeface="ＭＳ Ｐゴシック" panose="020B0600070205080204" pitchFamily="34" charset="-128"/>
              </a:rPr>
              <a:t>PCC</a:t>
            </a:r>
            <a:endParaRPr lang="fr-FR" altLang="fr-FR" sz="2800" dirty="0" smtClean="0">
              <a:solidFill>
                <a:schemeClr val="bg1"/>
              </a:solidFill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24833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CRC_logo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0877" y="355254"/>
            <a:ext cx="1239163" cy="913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4367" y="237407"/>
            <a:ext cx="2669743" cy="971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itre 1"/>
          <p:cNvSpPr txBox="1">
            <a:spLocks/>
          </p:cNvSpPr>
          <p:nvPr/>
        </p:nvSpPr>
        <p:spPr bwMode="auto">
          <a:xfrm>
            <a:off x="2775099" y="332656"/>
            <a:ext cx="7240772" cy="92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bg2"/>
                </a:solidFill>
                <a:latin typeface="Century Gothic" pitchFamily="34" charset="0"/>
                <a:ea typeface="ＭＳ Ｐゴシック" pitchFamily="-65" charset="-128"/>
                <a:cs typeface="ＭＳ Ｐゴシック" pitchFamily="-65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2"/>
                </a:solidFill>
                <a:latin typeface="Century Gothic" pitchFamily="34" charset="0"/>
                <a:ea typeface="ＭＳ Ｐゴシック" pitchFamily="-65" charset="-128"/>
                <a:cs typeface="ＭＳ Ｐゴシック" pitchFamily="-65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2"/>
                </a:solidFill>
                <a:latin typeface="Century Gothic" pitchFamily="34" charset="0"/>
                <a:ea typeface="ＭＳ Ｐゴシック" pitchFamily="-65" charset="-128"/>
                <a:cs typeface="ＭＳ Ｐゴシック" pitchFamily="-65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2"/>
                </a:solidFill>
                <a:latin typeface="Century Gothic" pitchFamily="34" charset="0"/>
                <a:ea typeface="ＭＳ Ｐゴシック" pitchFamily="-65" charset="-128"/>
                <a:cs typeface="ＭＳ Ｐゴシック" pitchFamily="-65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2"/>
                </a:solidFill>
                <a:latin typeface="Century Gothic" pitchFamily="34" charset="0"/>
                <a:ea typeface="ＭＳ Ｐゴシック" pitchFamily="-65" charset="-128"/>
                <a:cs typeface="ＭＳ Ｐゴシック" pitchFamily="-65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9pPr>
          </a:lstStyle>
          <a:p>
            <a:r>
              <a:rPr lang="en-US" altLang="fr-FR" sz="2800" dirty="0" smtClean="0">
                <a:solidFill>
                  <a:schemeClr val="bg1"/>
                </a:solidFill>
                <a:ea typeface="ＭＳ Ｐゴシック" panose="020B0600070205080204" pitchFamily="34" charset="-128"/>
              </a:rPr>
              <a:t>PET-amyloid in AD</a:t>
            </a:r>
            <a:endParaRPr lang="fr-FR" altLang="fr-FR" sz="2800" dirty="0" smtClean="0">
              <a:solidFill>
                <a:schemeClr val="bg1"/>
              </a:solidFill>
              <a:ea typeface="ＭＳ Ｐゴシック" panose="020B0600070205080204" pitchFamily="34" charset="-128"/>
            </a:endParaRPr>
          </a:p>
        </p:txBody>
      </p:sp>
      <p:pic>
        <p:nvPicPr>
          <p:cNvPr id="15" name="Picture 3" descr="Klunk-PIB-Fig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32" b="3432"/>
          <a:stretch>
            <a:fillRect/>
          </a:stretch>
        </p:blipFill>
        <p:spPr bwMode="auto">
          <a:xfrm>
            <a:off x="777794" y="1709067"/>
            <a:ext cx="4968875" cy="432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318980" y="4072270"/>
            <a:ext cx="11376837" cy="2445488"/>
          </a:xfrm>
          <a:prstGeom prst="rect">
            <a:avLst/>
          </a:prstGeom>
          <a:solidFill>
            <a:schemeClr val="bg1">
              <a:lumMod val="25000"/>
              <a:lumOff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Text Box 4"/>
          <p:cNvSpPr txBox="1">
            <a:spLocks noChangeArrowheads="1"/>
          </p:cNvSpPr>
          <p:nvPr/>
        </p:nvSpPr>
        <p:spPr bwMode="auto">
          <a:xfrm>
            <a:off x="465323" y="4312586"/>
            <a:ext cx="10007748" cy="224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fr-FR" sz="2800" dirty="0" err="1" smtClean="0"/>
              <a:t>Questions</a:t>
            </a:r>
            <a:r>
              <a:rPr lang="de-DE" altLang="fr-FR" sz="2800" dirty="0" smtClean="0"/>
              <a:t>: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de-DE" altLang="fr-FR" sz="2800" dirty="0" err="1" smtClean="0"/>
              <a:t>Accumulation</a:t>
            </a:r>
            <a:r>
              <a:rPr lang="de-DE" altLang="fr-FR" sz="2800" dirty="0" smtClean="0"/>
              <a:t> </a:t>
            </a:r>
            <a:r>
              <a:rPr lang="de-DE" altLang="fr-FR" sz="2800" dirty="0" err="1" smtClean="0"/>
              <a:t>of</a:t>
            </a:r>
            <a:r>
              <a:rPr lang="de-DE" altLang="fr-FR" sz="2800" dirty="0" smtClean="0"/>
              <a:t> amyloid in </a:t>
            </a:r>
            <a:r>
              <a:rPr lang="de-DE" altLang="fr-FR" sz="2800" dirty="0" err="1" smtClean="0"/>
              <a:t>the</a:t>
            </a:r>
            <a:r>
              <a:rPr lang="de-DE" altLang="fr-FR" sz="2800" dirty="0" smtClean="0"/>
              <a:t> </a:t>
            </a:r>
            <a:r>
              <a:rPr lang="de-DE" altLang="fr-FR" sz="2800" dirty="0" err="1" smtClean="0"/>
              <a:t>brain</a:t>
            </a:r>
            <a:r>
              <a:rPr lang="de-DE" altLang="fr-FR" sz="2800" dirty="0" smtClean="0"/>
              <a:t> </a:t>
            </a:r>
            <a:r>
              <a:rPr lang="de-DE" altLang="fr-FR" sz="2800" dirty="0" err="1" smtClean="0"/>
              <a:t>of</a:t>
            </a:r>
            <a:r>
              <a:rPr lang="de-DE" altLang="fr-FR" sz="2800" dirty="0" smtClean="0"/>
              <a:t> </a:t>
            </a:r>
            <a:r>
              <a:rPr lang="de-DE" altLang="fr-FR" sz="2800" dirty="0" err="1" smtClean="0"/>
              <a:t>healthy</a:t>
            </a:r>
            <a:r>
              <a:rPr lang="de-DE" altLang="fr-FR" sz="2800" dirty="0" smtClean="0"/>
              <a:t> </a:t>
            </a:r>
            <a:r>
              <a:rPr lang="de-DE" altLang="fr-FR" sz="2800" dirty="0" err="1" smtClean="0"/>
              <a:t>controls</a:t>
            </a:r>
            <a:r>
              <a:rPr lang="de-DE" altLang="fr-FR" sz="2800" dirty="0" smtClean="0"/>
              <a:t>: </a:t>
            </a:r>
            <a:r>
              <a:rPr lang="de-DE" altLang="fr-FR" sz="2800" dirty="0" err="1" smtClean="0"/>
              <a:t>Cognitive</a:t>
            </a:r>
            <a:r>
              <a:rPr lang="de-DE" altLang="fr-FR" sz="2800" dirty="0" smtClean="0"/>
              <a:t> Reserve</a:t>
            </a:r>
            <a:endParaRPr lang="de-DE" altLang="fr-FR" sz="2800" dirty="0"/>
          </a:p>
          <a:p>
            <a:pPr>
              <a:spcBef>
                <a:spcPct val="0"/>
              </a:spcBef>
              <a:buFontTx/>
              <a:buNone/>
            </a:pPr>
            <a:r>
              <a:rPr lang="de-DE" altLang="fr-FR" sz="2800" dirty="0" err="1" smtClean="0"/>
              <a:t>No</a:t>
            </a:r>
            <a:r>
              <a:rPr lang="de-DE" altLang="fr-FR" sz="2800" dirty="0" smtClean="0"/>
              <a:t> </a:t>
            </a:r>
            <a:r>
              <a:rPr lang="de-DE" altLang="fr-FR" sz="2800" dirty="0" err="1" smtClean="0"/>
              <a:t>brain</a:t>
            </a:r>
            <a:r>
              <a:rPr lang="de-DE" altLang="fr-FR" sz="2800" dirty="0" smtClean="0"/>
              <a:t> amyloid in </a:t>
            </a:r>
            <a:r>
              <a:rPr lang="de-DE" altLang="fr-FR" sz="2800" dirty="0" err="1" smtClean="0"/>
              <a:t>clinically</a:t>
            </a:r>
            <a:r>
              <a:rPr lang="de-DE" altLang="fr-FR" sz="2800" dirty="0" smtClean="0"/>
              <a:t> probable AD </a:t>
            </a:r>
            <a:r>
              <a:rPr lang="de-DE" altLang="fr-FR" sz="2800" dirty="0" err="1" smtClean="0"/>
              <a:t>patients</a:t>
            </a:r>
            <a:r>
              <a:rPr lang="de-DE" altLang="fr-FR" sz="2800" dirty="0" smtClean="0"/>
              <a:t>: </a:t>
            </a:r>
            <a:r>
              <a:rPr lang="de-DE" altLang="fr-FR" sz="2800" dirty="0" err="1" smtClean="0"/>
              <a:t>Suspected</a:t>
            </a:r>
            <a:r>
              <a:rPr lang="de-DE" altLang="fr-FR" sz="2800" dirty="0" smtClean="0"/>
              <a:t> Non Alzheimer </a:t>
            </a:r>
            <a:r>
              <a:rPr lang="de-DE" altLang="fr-FR" sz="2800" dirty="0" err="1" smtClean="0"/>
              <a:t>Pathology</a:t>
            </a:r>
            <a:endParaRPr lang="de-DE" altLang="fr-FR" dirty="0"/>
          </a:p>
        </p:txBody>
      </p:sp>
    </p:spTree>
    <p:extLst>
      <p:ext uri="{BB962C8B-B14F-4D97-AF65-F5344CB8AC3E}">
        <p14:creationId xmlns:p14="http://schemas.microsoft.com/office/powerpoint/2010/main" val="3611058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Image 8" descr="CRC_log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1351" y="116339"/>
            <a:ext cx="1246716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Rectangle 2"/>
          <p:cNvSpPr>
            <a:spLocks noChangeArrowheads="1"/>
          </p:cNvSpPr>
          <p:nvPr/>
        </p:nvSpPr>
        <p:spPr bwMode="auto">
          <a:xfrm>
            <a:off x="719669" y="119063"/>
            <a:ext cx="9696451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fr-FR" sz="2000" dirty="0" smtClean="0">
                <a:solidFill>
                  <a:srgbClr val="000000"/>
                </a:solidFill>
              </a:rPr>
              <a:t>Activation and interaction in brain memory networks</a:t>
            </a:r>
          </a:p>
        </p:txBody>
      </p:sp>
      <p:cxnSp>
        <p:nvCxnSpPr>
          <p:cNvPr id="3" name="Connecteur droit 2"/>
          <p:cNvCxnSpPr/>
          <p:nvPr/>
        </p:nvCxnSpPr>
        <p:spPr>
          <a:xfrm flipV="1">
            <a:off x="762003" y="578301"/>
            <a:ext cx="9751484" cy="4286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70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587" y="1038229"/>
            <a:ext cx="11660716" cy="4437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702" name="Rectangle 32"/>
          <p:cNvSpPr>
            <a:spLocks noChangeArrowheads="1"/>
          </p:cNvSpPr>
          <p:nvPr/>
        </p:nvSpPr>
        <p:spPr bwMode="auto">
          <a:xfrm>
            <a:off x="2446868" y="5732687"/>
            <a:ext cx="7586133" cy="705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fr-FR" sz="2000" b="1" dirty="0" err="1" smtClean="0">
                <a:solidFill>
                  <a:srgbClr val="000000"/>
                </a:solidFill>
              </a:rPr>
              <a:t>Papez</a:t>
            </a:r>
            <a:r>
              <a:rPr lang="en-US" altLang="fr-FR" sz="2000" b="1" dirty="0" smtClean="0">
                <a:solidFill>
                  <a:srgbClr val="000000"/>
                </a:solidFill>
              </a:rPr>
              <a:t> circuit and episodic memory (memory for events, while remembering context and emotion)</a:t>
            </a:r>
          </a:p>
        </p:txBody>
      </p:sp>
      <p:sp>
        <p:nvSpPr>
          <p:cNvPr id="13" name="Rectangle à coins arrondis 12"/>
          <p:cNvSpPr/>
          <p:nvPr/>
        </p:nvSpPr>
        <p:spPr>
          <a:xfrm>
            <a:off x="2064052" y="5661028"/>
            <a:ext cx="7969249" cy="93115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fr-F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6396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Image 8" descr="CRC_log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1351" y="116333"/>
            <a:ext cx="1246716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Connecteur droit 2"/>
          <p:cNvCxnSpPr/>
          <p:nvPr/>
        </p:nvCxnSpPr>
        <p:spPr>
          <a:xfrm flipV="1">
            <a:off x="762003" y="578295"/>
            <a:ext cx="9751484" cy="4286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725" name="Rectangle 32"/>
          <p:cNvSpPr>
            <a:spLocks noChangeArrowheads="1"/>
          </p:cNvSpPr>
          <p:nvPr/>
        </p:nvSpPr>
        <p:spPr bwMode="auto">
          <a:xfrm>
            <a:off x="8483897" y="2983135"/>
            <a:ext cx="3359151" cy="705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fr-FR" sz="2000" b="1" dirty="0" smtClean="0">
                <a:solidFill>
                  <a:srgbClr val="000000"/>
                </a:solidFill>
              </a:rPr>
              <a:t>Brain activation and episodic memory</a:t>
            </a:r>
          </a:p>
        </p:txBody>
      </p:sp>
      <p:pic>
        <p:nvPicPr>
          <p:cNvPr id="307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417" y="2478088"/>
            <a:ext cx="8117416" cy="419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840000">
            <a:off x="8453969" y="4649788"/>
            <a:ext cx="3513667" cy="201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à coins arrondis 10"/>
          <p:cNvSpPr/>
          <p:nvPr/>
        </p:nvSpPr>
        <p:spPr>
          <a:xfrm>
            <a:off x="8329109" y="2840073"/>
            <a:ext cx="3095623" cy="1115273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fr-FR">
              <a:solidFill>
                <a:srgbClr val="FFFFFF"/>
              </a:solidFill>
            </a:endParaRPr>
          </a:p>
        </p:txBody>
      </p:sp>
      <p:pic>
        <p:nvPicPr>
          <p:cNvPr id="30729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16" y="837058"/>
            <a:ext cx="3587751" cy="151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30" name="Rectangle 32"/>
          <p:cNvSpPr>
            <a:spLocks noChangeArrowheads="1"/>
          </p:cNvSpPr>
          <p:nvPr/>
        </p:nvSpPr>
        <p:spPr bwMode="auto">
          <a:xfrm>
            <a:off x="4108845" y="1042638"/>
            <a:ext cx="2342363" cy="705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488" tIns="44450" rIns="90488" bIns="4445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fr-FR" sz="2000" b="1" dirty="0" smtClean="0">
                <a:solidFill>
                  <a:srgbClr val="000000"/>
                </a:solidFill>
              </a:rPr>
              <a:t>Functional MRI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fr-FR" sz="2000" b="1" dirty="0" smtClean="0">
                <a:solidFill>
                  <a:srgbClr val="000000"/>
                </a:solidFill>
              </a:rPr>
              <a:t>(BOLD signal)</a:t>
            </a:r>
          </a:p>
        </p:txBody>
      </p:sp>
      <p:sp>
        <p:nvSpPr>
          <p:cNvPr id="15" name="Rectangle à coins arrondis 14"/>
          <p:cNvSpPr/>
          <p:nvPr/>
        </p:nvSpPr>
        <p:spPr>
          <a:xfrm>
            <a:off x="3888317" y="647700"/>
            <a:ext cx="2783416" cy="177323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fr-FR">
              <a:solidFill>
                <a:srgbClr val="FFFFFF"/>
              </a:solidFill>
            </a:endParaRPr>
          </a:p>
        </p:txBody>
      </p:sp>
      <p:sp>
        <p:nvSpPr>
          <p:cNvPr id="12" name="Rectangle 2"/>
          <p:cNvSpPr>
            <a:spLocks noChangeArrowheads="1"/>
          </p:cNvSpPr>
          <p:nvPr/>
        </p:nvSpPr>
        <p:spPr bwMode="auto">
          <a:xfrm>
            <a:off x="817037" y="119063"/>
            <a:ext cx="9696451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fr-FR" sz="2000" dirty="0" smtClean="0">
                <a:solidFill>
                  <a:srgbClr val="000000"/>
                </a:solidFill>
              </a:rPr>
              <a:t>Activation and interaction in brain memory networks</a:t>
            </a:r>
          </a:p>
        </p:txBody>
      </p:sp>
    </p:spTree>
    <p:extLst>
      <p:ext uri="{BB962C8B-B14F-4D97-AF65-F5344CB8AC3E}">
        <p14:creationId xmlns:p14="http://schemas.microsoft.com/office/powerpoint/2010/main" val="1372950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Image 8" descr="CRC_log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1351" y="116325"/>
            <a:ext cx="1246716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Connecteur droit 2"/>
          <p:cNvCxnSpPr/>
          <p:nvPr/>
        </p:nvCxnSpPr>
        <p:spPr>
          <a:xfrm flipV="1">
            <a:off x="762003" y="578287"/>
            <a:ext cx="9751484" cy="4286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77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0151" y="1937187"/>
            <a:ext cx="10058400" cy="250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4" name="Rectangle 2"/>
          <p:cNvSpPr>
            <a:spLocks noGrp="1" noChangeArrowheads="1"/>
          </p:cNvSpPr>
          <p:nvPr>
            <p:ph type="title"/>
          </p:nvPr>
        </p:nvSpPr>
        <p:spPr>
          <a:xfrm>
            <a:off x="144225" y="652463"/>
            <a:ext cx="10657417" cy="1143000"/>
          </a:xfrm>
        </p:spPr>
        <p:txBody>
          <a:bodyPr/>
          <a:lstStyle/>
          <a:p>
            <a:r>
              <a:rPr lang="fr-BE" altLang="fr-FR" sz="2800" dirty="0" smtClean="0"/>
              <a:t>Brain activation in a memory </a:t>
            </a:r>
            <a:r>
              <a:rPr lang="fr-BE" altLang="fr-FR" sz="2800" dirty="0" err="1" smtClean="0"/>
              <a:t>task</a:t>
            </a:r>
            <a:r>
              <a:rPr lang="fr-BE" altLang="fr-FR" sz="2800" dirty="0" smtClean="0"/>
              <a:t>:</a:t>
            </a:r>
            <a:br>
              <a:rPr lang="fr-BE" altLang="fr-FR" sz="2800" dirty="0" smtClean="0"/>
            </a:br>
            <a:r>
              <a:rPr lang="fr-BE" altLang="fr-FR" sz="2800" dirty="0" smtClean="0"/>
              <a:t>PCC in </a:t>
            </a:r>
            <a:r>
              <a:rPr lang="fr-BE" altLang="fr-FR" sz="2800" dirty="0" err="1" smtClean="0"/>
              <a:t>both</a:t>
            </a:r>
            <a:r>
              <a:rPr lang="fr-BE" altLang="fr-FR" sz="2800" dirty="0" smtClean="0"/>
              <a:t> AD </a:t>
            </a:r>
            <a:r>
              <a:rPr lang="fr-BE" altLang="fr-FR" sz="2800" dirty="0" smtClean="0"/>
              <a:t>patients &amp; </a:t>
            </a:r>
            <a:r>
              <a:rPr lang="fr-BE" altLang="fr-FR" sz="2800" dirty="0" err="1" smtClean="0"/>
              <a:t>Healthy</a:t>
            </a:r>
            <a:r>
              <a:rPr lang="fr-BE" altLang="fr-FR" sz="2800" dirty="0" smtClean="0"/>
              <a:t> </a:t>
            </a:r>
            <a:r>
              <a:rPr lang="fr-BE" altLang="fr-FR" sz="2800" dirty="0" err="1" smtClean="0"/>
              <a:t>Controls</a:t>
            </a:r>
            <a:endParaRPr lang="fr-FR" altLang="fr-FR" sz="4000" dirty="0" smtClean="0"/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449025" y="5013325"/>
            <a:ext cx="10657417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fr-BE" altLang="fr-FR" sz="2800" kern="0" dirty="0" smtClean="0">
                <a:solidFill>
                  <a:srgbClr val="000000"/>
                </a:solidFill>
              </a:rPr>
              <a:t>How &amp; </a:t>
            </a:r>
            <a:r>
              <a:rPr lang="fr-BE" altLang="fr-FR" sz="2800" kern="0" dirty="0" err="1" smtClean="0">
                <a:solidFill>
                  <a:srgbClr val="000000"/>
                </a:solidFill>
              </a:rPr>
              <a:t>where</a:t>
            </a:r>
            <a:r>
              <a:rPr lang="fr-BE" altLang="fr-FR" sz="2800" kern="0" dirty="0" smtClean="0">
                <a:solidFill>
                  <a:srgbClr val="000000"/>
                </a:solidFill>
              </a:rPr>
              <a:t> </a:t>
            </a:r>
            <a:r>
              <a:rPr lang="fr-BE" altLang="fr-FR" sz="2800" kern="0" dirty="0" err="1" smtClean="0">
                <a:solidFill>
                  <a:srgbClr val="000000"/>
                </a:solidFill>
              </a:rPr>
              <a:t>does</a:t>
            </a:r>
            <a:r>
              <a:rPr lang="fr-BE" altLang="fr-FR" sz="2800" kern="0" dirty="0" smtClean="0">
                <a:solidFill>
                  <a:srgbClr val="000000"/>
                </a:solidFill>
              </a:rPr>
              <a:t> </a:t>
            </a:r>
            <a:r>
              <a:rPr lang="fr-BE" altLang="fr-FR" sz="2800" kern="0" dirty="0" err="1" smtClean="0">
                <a:solidFill>
                  <a:srgbClr val="000000"/>
                </a:solidFill>
              </a:rPr>
              <a:t>brain</a:t>
            </a:r>
            <a:r>
              <a:rPr lang="fr-BE" altLang="fr-FR" sz="2800" kern="0" dirty="0" smtClean="0">
                <a:solidFill>
                  <a:srgbClr val="000000"/>
                </a:solidFill>
              </a:rPr>
              <a:t> </a:t>
            </a:r>
            <a:r>
              <a:rPr lang="fr-BE" altLang="fr-FR" sz="2800" kern="0" dirty="0" err="1" smtClean="0">
                <a:solidFill>
                  <a:srgbClr val="000000"/>
                </a:solidFill>
              </a:rPr>
              <a:t>activity</a:t>
            </a:r>
            <a:r>
              <a:rPr lang="fr-BE" altLang="fr-FR" sz="2800" kern="0" dirty="0" smtClean="0">
                <a:solidFill>
                  <a:srgbClr val="000000"/>
                </a:solidFill>
              </a:rPr>
              <a:t> </a:t>
            </a:r>
            <a:r>
              <a:rPr lang="fr-BE" altLang="fr-FR" sz="2800" kern="0" dirty="0" err="1" smtClean="0">
                <a:solidFill>
                  <a:srgbClr val="000000"/>
                </a:solidFill>
              </a:rPr>
              <a:t>differ</a:t>
            </a:r>
            <a:r>
              <a:rPr lang="fr-BE" altLang="fr-FR" sz="2800" kern="0" dirty="0" smtClean="0">
                <a:solidFill>
                  <a:srgbClr val="000000"/>
                </a:solidFill>
              </a:rPr>
              <a:t>?</a:t>
            </a:r>
          </a:p>
          <a:p>
            <a:pPr>
              <a:defRPr/>
            </a:pPr>
            <a:r>
              <a:rPr lang="fr-BE" altLang="fr-FR" sz="2800" kern="0" dirty="0" smtClean="0">
                <a:solidFill>
                  <a:srgbClr val="000000"/>
                </a:solidFill>
              </a:rPr>
              <a:t>Psycho-</a:t>
            </a:r>
            <a:r>
              <a:rPr lang="fr-BE" altLang="fr-FR" sz="2800" kern="0" dirty="0" err="1" smtClean="0">
                <a:solidFill>
                  <a:srgbClr val="000000"/>
                </a:solidFill>
              </a:rPr>
              <a:t>Physiological</a:t>
            </a:r>
            <a:r>
              <a:rPr lang="fr-BE" altLang="fr-FR" sz="2800" kern="0" dirty="0" smtClean="0">
                <a:solidFill>
                  <a:srgbClr val="000000"/>
                </a:solidFill>
              </a:rPr>
              <a:t> </a:t>
            </a:r>
            <a:r>
              <a:rPr lang="fr-BE" altLang="fr-FR" sz="2800" kern="0" dirty="0" smtClean="0">
                <a:solidFill>
                  <a:srgbClr val="000000"/>
                </a:solidFill>
              </a:rPr>
              <a:t>Interaction (PPI)</a:t>
            </a:r>
            <a:endParaRPr lang="fr-FR" altLang="fr-FR" sz="4000" kern="0" dirty="0" smtClean="0">
              <a:solidFill>
                <a:srgbClr val="000000"/>
              </a:solidFill>
            </a:endParaRPr>
          </a:p>
        </p:txBody>
      </p:sp>
      <p:sp>
        <p:nvSpPr>
          <p:cNvPr id="10" name="Rectangle à coins arrondis 9"/>
          <p:cNvSpPr/>
          <p:nvPr/>
        </p:nvSpPr>
        <p:spPr>
          <a:xfrm>
            <a:off x="449025" y="5229662"/>
            <a:ext cx="10657417" cy="792163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fr-FR">
              <a:solidFill>
                <a:srgbClr val="FFFFFF"/>
              </a:solidFill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7247467" y="6021825"/>
            <a:ext cx="4417484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fr-BE" altLang="fr-FR" sz="2400" kern="0" dirty="0" err="1" smtClean="0">
                <a:solidFill>
                  <a:srgbClr val="000000"/>
                </a:solidFill>
              </a:rPr>
              <a:t>Genon</a:t>
            </a:r>
            <a:r>
              <a:rPr lang="fr-BE" altLang="fr-FR" sz="2400" kern="0" dirty="0" smtClean="0">
                <a:solidFill>
                  <a:srgbClr val="000000"/>
                </a:solidFill>
              </a:rPr>
              <a:t> et al, 2013</a:t>
            </a:r>
            <a:endParaRPr lang="fr-FR" altLang="fr-FR" sz="2400" kern="0" dirty="0" smtClean="0">
              <a:solidFill>
                <a:srgbClr val="000000"/>
              </a:solidFill>
            </a:endParaRPr>
          </a:p>
        </p:txBody>
      </p:sp>
      <p:sp>
        <p:nvSpPr>
          <p:cNvPr id="12" name="Rectangle 2"/>
          <p:cNvSpPr>
            <a:spLocks noChangeArrowheads="1"/>
          </p:cNvSpPr>
          <p:nvPr/>
        </p:nvSpPr>
        <p:spPr bwMode="auto">
          <a:xfrm>
            <a:off x="719669" y="119063"/>
            <a:ext cx="9696451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fr-FR" sz="2000" dirty="0" smtClean="0">
                <a:solidFill>
                  <a:srgbClr val="000000"/>
                </a:solidFill>
              </a:rPr>
              <a:t>Activation and interaction in brain memory networks</a:t>
            </a:r>
          </a:p>
        </p:txBody>
      </p:sp>
    </p:spTree>
    <p:extLst>
      <p:ext uri="{BB962C8B-B14F-4D97-AF65-F5344CB8AC3E}">
        <p14:creationId xmlns:p14="http://schemas.microsoft.com/office/powerpoint/2010/main" val="4060924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CRC_logo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0877" y="355254"/>
            <a:ext cx="1239163" cy="913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itre 1"/>
          <p:cNvSpPr txBox="1">
            <a:spLocks/>
          </p:cNvSpPr>
          <p:nvPr/>
        </p:nvSpPr>
        <p:spPr>
          <a:xfrm>
            <a:off x="138223" y="1802544"/>
            <a:ext cx="11919098" cy="47896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Can </a:t>
            </a:r>
            <a:r>
              <a:rPr kumimoji="0" lang="fr-BE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we</a:t>
            </a:r>
            <a:r>
              <a:rPr kumimoji="0" lang="fr-BE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kumimoji="0" lang="fr-BE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measure</a:t>
            </a:r>
            <a:r>
              <a:rPr kumimoji="0" lang="fr-BE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kumimoji="0" lang="fr-BE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brain</a:t>
            </a:r>
            <a:r>
              <a:rPr kumimoji="0" lang="fr-BE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kumimoji="0" lang="fr-BE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metabolic</a:t>
            </a:r>
            <a:r>
              <a:rPr kumimoji="0" lang="fr-BE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kumimoji="0" lang="fr-BE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activities</a:t>
            </a:r>
            <a:r>
              <a:rPr kumimoji="0" lang="fr-BE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BE" sz="3200" dirty="0"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Can </a:t>
            </a:r>
            <a:r>
              <a:rPr kumimoji="0" lang="fr-BE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we</a:t>
            </a:r>
            <a:r>
              <a:rPr kumimoji="0" lang="fr-BE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kumimoji="0" lang="fr-BE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see</a:t>
            </a:r>
            <a:r>
              <a:rPr kumimoji="0" lang="fr-BE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kumimoji="0" lang="fr-BE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the locus </a:t>
            </a:r>
            <a:r>
              <a:rPr kumimoji="0" lang="fr-BE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coeruleus</a:t>
            </a:r>
            <a:r>
              <a:rPr kumimoji="0" lang="fr-BE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in </a:t>
            </a:r>
            <a:r>
              <a:rPr kumimoji="0" lang="fr-BE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vivo </a:t>
            </a:r>
            <a:r>
              <a:rPr kumimoji="0" lang="fr-BE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with</a:t>
            </a:r>
            <a:r>
              <a:rPr kumimoji="0" lang="fr-BE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kumimoji="0" lang="fr-BE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neuroimaging</a:t>
            </a:r>
            <a:r>
              <a:rPr kumimoji="0" lang="fr-BE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  <a:p>
            <a:pPr algn="ctr">
              <a:spcBef>
                <a:spcPct val="0"/>
              </a:spcBef>
              <a:defRPr/>
            </a:pPr>
            <a:r>
              <a:rPr lang="fr-BE" sz="3200" dirty="0">
                <a:latin typeface="Calibri" panose="020F0502020204030204" pitchFamily="34" charset="0"/>
                <a:cs typeface="Calibri" panose="020F0502020204030204" pitchFamily="34" charset="0"/>
              </a:rPr>
              <a:t>Can </a:t>
            </a:r>
            <a:r>
              <a:rPr lang="fr-BE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we</a:t>
            </a:r>
            <a:r>
              <a:rPr lang="fr-BE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BE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measure</a:t>
            </a:r>
            <a:r>
              <a:rPr lang="fr-BE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BE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connectivity</a:t>
            </a:r>
            <a:r>
              <a:rPr lang="fr-BE" sz="3200" dirty="0"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fr-BE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brain</a:t>
            </a:r>
            <a:r>
              <a:rPr lang="fr-BE" sz="3200" dirty="0">
                <a:latin typeface="Calibri" panose="020F0502020204030204" pitchFamily="34" charset="0"/>
                <a:cs typeface="Calibri" panose="020F0502020204030204" pitchFamily="34" charset="0"/>
              </a:rPr>
              <a:t> networks 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BE" sz="3200" baseline="0" dirty="0"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32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Can </a:t>
            </a:r>
            <a:r>
              <a:rPr kumimoji="0" lang="fr-BE" sz="32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neuroimaging</a:t>
            </a:r>
            <a:r>
              <a:rPr kumimoji="0" lang="fr-BE" sz="32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kumimoji="0" lang="fr-BE" sz="32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be</a:t>
            </a:r>
            <a:r>
              <a:rPr kumimoji="0" lang="fr-BE" sz="32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kumimoji="0" lang="fr-BE" sz="32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used</a:t>
            </a:r>
            <a:r>
              <a:rPr kumimoji="0" lang="fr-BE" sz="32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as </a:t>
            </a:r>
            <a:r>
              <a:rPr kumimoji="0" lang="fr-BE" sz="32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biomarker</a:t>
            </a:r>
            <a:r>
              <a:rPr kumimoji="0" lang="fr-BE" sz="32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for </a:t>
            </a:r>
            <a:r>
              <a:rPr kumimoji="0" lang="fr-BE" sz="32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brain</a:t>
            </a:r>
            <a:r>
              <a:rPr kumimoji="0" lang="fr-BE" sz="32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kumimoji="0" lang="fr-BE" sz="32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diseases</a:t>
            </a:r>
            <a:r>
              <a:rPr kumimoji="0" lang="fr-BE" sz="32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?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4367" y="237407"/>
            <a:ext cx="2669743" cy="971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itre 1"/>
          <p:cNvSpPr txBox="1">
            <a:spLocks/>
          </p:cNvSpPr>
          <p:nvPr/>
        </p:nvSpPr>
        <p:spPr bwMode="auto">
          <a:xfrm>
            <a:off x="3051545" y="332656"/>
            <a:ext cx="6421707" cy="92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bg2"/>
                </a:solidFill>
                <a:latin typeface="Century Gothic" pitchFamily="34" charset="0"/>
                <a:ea typeface="ＭＳ Ｐゴシック" pitchFamily="-65" charset="-128"/>
                <a:cs typeface="ＭＳ Ｐゴシック" pitchFamily="-65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2"/>
                </a:solidFill>
                <a:latin typeface="Century Gothic" pitchFamily="34" charset="0"/>
                <a:ea typeface="ＭＳ Ｐゴシック" pitchFamily="-65" charset="-128"/>
                <a:cs typeface="ＭＳ Ｐゴシック" pitchFamily="-65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2"/>
                </a:solidFill>
                <a:latin typeface="Century Gothic" pitchFamily="34" charset="0"/>
                <a:ea typeface="ＭＳ Ｐゴシック" pitchFamily="-65" charset="-128"/>
                <a:cs typeface="ＭＳ Ｐゴシック" pitchFamily="-65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2"/>
                </a:solidFill>
                <a:latin typeface="Century Gothic" pitchFamily="34" charset="0"/>
                <a:ea typeface="ＭＳ Ｐゴシック" pitchFamily="-65" charset="-128"/>
                <a:cs typeface="ＭＳ Ｐゴシック" pitchFamily="-65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2"/>
                </a:solidFill>
                <a:latin typeface="Century Gothic" pitchFamily="34" charset="0"/>
                <a:ea typeface="ＭＳ Ｐゴシック" pitchFamily="-65" charset="-128"/>
                <a:cs typeface="ＭＳ Ｐゴシック" pitchFamily="-65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9pPr>
          </a:lstStyle>
          <a:p>
            <a:r>
              <a:rPr lang="en-US" altLang="fr-FR" smtClean="0">
                <a:solidFill>
                  <a:schemeClr val="bg1"/>
                </a:solidFill>
                <a:ea typeface="ＭＳ Ｐゴシック" panose="020B0600070205080204" pitchFamily="34" charset="-128"/>
              </a:rPr>
              <a:t>What is neuroimaging?</a:t>
            </a:r>
            <a:endParaRPr lang="fr-FR" altLang="fr-FR" dirty="0" smtClean="0">
              <a:solidFill>
                <a:schemeClr val="bg1"/>
              </a:solidFill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64920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Image 8" descr="CRC_log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1351" y="115891"/>
            <a:ext cx="1246716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5" name="Rectangle 2"/>
          <p:cNvSpPr>
            <a:spLocks noChangeArrowheads="1"/>
          </p:cNvSpPr>
          <p:nvPr/>
        </p:nvSpPr>
        <p:spPr bwMode="auto">
          <a:xfrm>
            <a:off x="719668" y="119063"/>
            <a:ext cx="9696451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fr-FR" sz="2000" smtClean="0">
                <a:solidFill>
                  <a:srgbClr val="000000"/>
                </a:solidFill>
              </a:rPr>
              <a:t>Activation et interaction des réseaux de mémoire</a:t>
            </a:r>
          </a:p>
        </p:txBody>
      </p:sp>
      <p:cxnSp>
        <p:nvCxnSpPr>
          <p:cNvPr id="3" name="Connecteur droit 2"/>
          <p:cNvCxnSpPr/>
          <p:nvPr/>
        </p:nvCxnSpPr>
        <p:spPr>
          <a:xfrm flipV="1">
            <a:off x="762002" y="577853"/>
            <a:ext cx="9751484" cy="4286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79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0151" y="1936753"/>
            <a:ext cx="10058400" cy="250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8" name="Rectangle 2"/>
          <p:cNvSpPr>
            <a:spLocks noGrp="1" noChangeArrowheads="1"/>
          </p:cNvSpPr>
          <p:nvPr>
            <p:ph type="title"/>
          </p:nvPr>
        </p:nvSpPr>
        <p:spPr>
          <a:xfrm>
            <a:off x="69852" y="846138"/>
            <a:ext cx="11402483" cy="1143000"/>
          </a:xfrm>
        </p:spPr>
        <p:txBody>
          <a:bodyPr/>
          <a:lstStyle/>
          <a:p>
            <a:r>
              <a:rPr lang="fr-BE" altLang="fr-FR" sz="2800" dirty="0" smtClean="0"/>
              <a:t>Brain </a:t>
            </a:r>
            <a:r>
              <a:rPr lang="fr-BE" altLang="fr-FR" sz="2800" dirty="0" err="1" smtClean="0"/>
              <a:t>deconnection</a:t>
            </a:r>
            <a:r>
              <a:rPr lang="fr-BE" altLang="fr-FR" sz="2800" dirty="0" smtClean="0"/>
              <a:t> of PCC in </a:t>
            </a:r>
            <a:r>
              <a:rPr lang="fr-BE" altLang="fr-FR" sz="2800" dirty="0" smtClean="0"/>
              <a:t>a memory </a:t>
            </a:r>
            <a:r>
              <a:rPr lang="fr-BE" altLang="fr-FR" sz="2800" dirty="0" err="1" smtClean="0"/>
              <a:t>task</a:t>
            </a:r>
            <a:r>
              <a:rPr lang="fr-BE" altLang="fr-FR" sz="2800" dirty="0" smtClean="0"/>
              <a:t> versus </a:t>
            </a:r>
            <a:r>
              <a:rPr lang="fr-BE" altLang="fr-FR" sz="2800" dirty="0" err="1" smtClean="0"/>
              <a:t>rest</a:t>
            </a:r>
            <a:r>
              <a:rPr lang="fr-BE" altLang="fr-FR" sz="2800" dirty="0"/>
              <a:t>,</a:t>
            </a:r>
            <a:r>
              <a:rPr lang="fr-BE" altLang="fr-FR" sz="2800" dirty="0" smtClean="0"/>
              <a:t/>
            </a:r>
            <a:br>
              <a:rPr lang="fr-BE" altLang="fr-FR" sz="2800" dirty="0" smtClean="0"/>
            </a:br>
            <a:r>
              <a:rPr lang="fr-BE" altLang="fr-FR" sz="2800" dirty="0" smtClean="0"/>
              <a:t>in AD </a:t>
            </a:r>
            <a:r>
              <a:rPr lang="fr-BE" altLang="fr-FR" sz="2800" dirty="0" smtClean="0"/>
              <a:t>patients versus HC</a:t>
            </a:r>
            <a:endParaRPr lang="fr-FR" altLang="fr-FR" sz="4000" dirty="0" smtClean="0"/>
          </a:p>
        </p:txBody>
      </p:sp>
      <p:pic>
        <p:nvPicPr>
          <p:cNvPr id="3379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0151" y="4208466"/>
            <a:ext cx="10058400" cy="2649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46568" y="5002216"/>
            <a:ext cx="1134533" cy="935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fr-BE" altLang="fr-FR" sz="2800" kern="0" dirty="0" smtClean="0">
                <a:solidFill>
                  <a:srgbClr val="000000"/>
                </a:solidFill>
              </a:rPr>
              <a:t>PPI</a:t>
            </a:r>
            <a:endParaRPr lang="fr-FR" altLang="fr-FR" sz="4000" kern="0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9714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Image 8" descr="CRC_log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1351" y="116287"/>
            <a:ext cx="1246716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Connecteur droit 2"/>
          <p:cNvCxnSpPr/>
          <p:nvPr/>
        </p:nvCxnSpPr>
        <p:spPr>
          <a:xfrm flipV="1">
            <a:off x="762003" y="578249"/>
            <a:ext cx="9751484" cy="4286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472284" y="1197374"/>
            <a:ext cx="3992033" cy="3095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fr-BE" altLang="fr-FR" sz="2800" kern="0" dirty="0" smtClean="0"/>
              <a:t>MRI and </a:t>
            </a:r>
            <a:r>
              <a:rPr lang="fr-BE" altLang="fr-FR" sz="2800" kern="0" dirty="0" err="1" smtClean="0"/>
              <a:t>resting</a:t>
            </a:r>
            <a:r>
              <a:rPr lang="fr-BE" altLang="fr-FR" sz="2800" kern="0" dirty="0" smtClean="0"/>
              <a:t> state networks: </a:t>
            </a:r>
          </a:p>
          <a:p>
            <a:pPr>
              <a:defRPr/>
            </a:pPr>
            <a:r>
              <a:rPr lang="fr-BE" altLang="fr-FR" sz="2800" kern="0" dirty="0" smtClean="0"/>
              <a:t>covariance in </a:t>
            </a:r>
            <a:r>
              <a:rPr lang="fr-BE" altLang="fr-FR" sz="2800" kern="0" dirty="0" err="1" smtClean="0"/>
              <a:t>activity</a:t>
            </a:r>
            <a:endParaRPr lang="fr-BE" altLang="fr-FR" sz="2800" kern="0" dirty="0" smtClean="0"/>
          </a:p>
        </p:txBody>
      </p:sp>
      <p:pic>
        <p:nvPicPr>
          <p:cNvPr id="34822" name="Picture 3" descr="IC_17_thresh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7252" y="700088"/>
            <a:ext cx="5568951" cy="598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3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699" y="4652963"/>
            <a:ext cx="4364567" cy="183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à coins arrondis 13"/>
          <p:cNvSpPr/>
          <p:nvPr/>
        </p:nvSpPr>
        <p:spPr>
          <a:xfrm>
            <a:off x="472284" y="1439863"/>
            <a:ext cx="3992033" cy="270986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719669" y="119063"/>
            <a:ext cx="9696451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fr-FR" sz="2000" dirty="0" smtClean="0">
                <a:solidFill>
                  <a:srgbClr val="000000"/>
                </a:solidFill>
              </a:rPr>
              <a:t>Activation and interaction in brain memory networks</a:t>
            </a:r>
          </a:p>
        </p:txBody>
      </p:sp>
    </p:spTree>
    <p:extLst>
      <p:ext uri="{BB962C8B-B14F-4D97-AF65-F5344CB8AC3E}">
        <p14:creationId xmlns:p14="http://schemas.microsoft.com/office/powerpoint/2010/main" val="3934296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Image 8" descr="CRC_log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1351" y="116273"/>
            <a:ext cx="1246716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Connecteur droit 2"/>
          <p:cNvCxnSpPr/>
          <p:nvPr/>
        </p:nvCxnSpPr>
        <p:spPr>
          <a:xfrm flipV="1">
            <a:off x="762003" y="578235"/>
            <a:ext cx="9751484" cy="4286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86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2100" y="1241433"/>
            <a:ext cx="9120717" cy="557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6870" name="Espace réservé du contenu 2"/>
          <p:cNvSpPr txBox="1">
            <a:spLocks/>
          </p:cNvSpPr>
          <p:nvPr/>
        </p:nvSpPr>
        <p:spPr bwMode="auto">
          <a:xfrm>
            <a:off x="239441" y="904264"/>
            <a:ext cx="4686300" cy="1296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572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572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572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572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lnSpc>
                <a:spcPct val="80000"/>
              </a:lnSpc>
              <a:spcAft>
                <a:spcPct val="0"/>
              </a:spcAft>
              <a:buFontTx/>
              <a:buNone/>
            </a:pPr>
            <a:r>
              <a:rPr lang="en-US" altLang="fr-FR" sz="3000" dirty="0" smtClean="0">
                <a:solidFill>
                  <a:srgbClr val="000000"/>
                </a:solidFill>
                <a:latin typeface="Calibri" pitchFamily="34" charset="0"/>
              </a:rPr>
              <a:t>A model for recognition </a:t>
            </a:r>
          </a:p>
          <a:p>
            <a:pPr eaLnBrk="1" fontAlgn="base" hangingPunct="1">
              <a:lnSpc>
                <a:spcPct val="80000"/>
              </a:lnSpc>
              <a:spcAft>
                <a:spcPct val="0"/>
              </a:spcAft>
              <a:buFontTx/>
              <a:buNone/>
            </a:pPr>
            <a:r>
              <a:rPr lang="en-US" altLang="fr-FR" sz="3000" dirty="0" smtClean="0">
                <a:solidFill>
                  <a:srgbClr val="000000"/>
                </a:solidFill>
                <a:latin typeface="Calibri" pitchFamily="34" charset="0"/>
              </a:rPr>
              <a:t>of familiar faces</a:t>
            </a:r>
            <a:endParaRPr lang="fr-BE" altLang="fr-FR" sz="3000" dirty="0" smtClean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9" name="Rectangle à coins arrondis 18"/>
          <p:cNvSpPr/>
          <p:nvPr/>
        </p:nvSpPr>
        <p:spPr>
          <a:xfrm>
            <a:off x="239441" y="692535"/>
            <a:ext cx="4032249" cy="1381125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fr-FR">
              <a:solidFill>
                <a:srgbClr val="FFFFFF"/>
              </a:solidFill>
            </a:endParaRPr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719669" y="119063"/>
            <a:ext cx="9696451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fr-FR" sz="2000" dirty="0" smtClean="0">
                <a:solidFill>
                  <a:srgbClr val="000000"/>
                </a:solidFill>
              </a:rPr>
              <a:t>Activation and interaction in brain memory networks</a:t>
            </a:r>
          </a:p>
        </p:txBody>
      </p:sp>
    </p:spTree>
    <p:extLst>
      <p:ext uri="{BB962C8B-B14F-4D97-AF65-F5344CB8AC3E}">
        <p14:creationId xmlns:p14="http://schemas.microsoft.com/office/powerpoint/2010/main" val="4046159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Image 8" descr="CRC_log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1351" y="116255"/>
            <a:ext cx="1246716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Connecteur droit 2"/>
          <p:cNvCxnSpPr/>
          <p:nvPr/>
        </p:nvCxnSpPr>
        <p:spPr>
          <a:xfrm flipV="1">
            <a:off x="762003" y="578217"/>
            <a:ext cx="9751484" cy="4286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893" name="Espace réservé du contenu 2"/>
          <p:cNvSpPr txBox="1">
            <a:spLocks/>
          </p:cNvSpPr>
          <p:nvPr/>
        </p:nvSpPr>
        <p:spPr bwMode="auto">
          <a:xfrm>
            <a:off x="638838" y="1162826"/>
            <a:ext cx="3233429" cy="129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572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572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572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572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lnSpc>
                <a:spcPct val="80000"/>
              </a:lnSpc>
              <a:spcAft>
                <a:spcPct val="0"/>
              </a:spcAft>
              <a:buFontTx/>
              <a:buNone/>
            </a:pPr>
            <a:r>
              <a:rPr lang="en-US" altLang="fr-FR" sz="3000" dirty="0" smtClean="0">
                <a:solidFill>
                  <a:srgbClr val="000000"/>
                </a:solidFill>
                <a:latin typeface="Calibri" pitchFamily="34" charset="0"/>
              </a:rPr>
              <a:t>Brain activation for familiar faces</a:t>
            </a:r>
            <a:endParaRPr lang="fr-BE" altLang="fr-FR" sz="3000" dirty="0" smtClean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9" name="Rectangle à coins arrondis 18"/>
          <p:cNvSpPr/>
          <p:nvPr/>
        </p:nvSpPr>
        <p:spPr>
          <a:xfrm>
            <a:off x="239429" y="692150"/>
            <a:ext cx="4032249" cy="177323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fr-FR">
              <a:solidFill>
                <a:srgbClr val="FFFFFF"/>
              </a:solidFill>
            </a:endParaRPr>
          </a:p>
        </p:txBody>
      </p:sp>
      <p:pic>
        <p:nvPicPr>
          <p:cNvPr id="3789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4051" y="2073642"/>
            <a:ext cx="6959600" cy="4441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719669" y="119063"/>
            <a:ext cx="9696451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fr-FR" sz="2000" dirty="0" smtClean="0">
                <a:solidFill>
                  <a:srgbClr val="000000"/>
                </a:solidFill>
              </a:rPr>
              <a:t>Activation and interaction in brain memory networks</a:t>
            </a:r>
          </a:p>
        </p:txBody>
      </p:sp>
    </p:spTree>
    <p:extLst>
      <p:ext uri="{BB962C8B-B14F-4D97-AF65-F5344CB8AC3E}">
        <p14:creationId xmlns:p14="http://schemas.microsoft.com/office/powerpoint/2010/main" val="2296933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Image 8" descr="CRC_log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1351" y="116235"/>
            <a:ext cx="1246716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Connecteur droit 2"/>
          <p:cNvCxnSpPr/>
          <p:nvPr/>
        </p:nvCxnSpPr>
        <p:spPr>
          <a:xfrm flipV="1">
            <a:off x="762003" y="578197"/>
            <a:ext cx="9751484" cy="4286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917" name="Espace réservé du contenu 2"/>
          <p:cNvSpPr txBox="1">
            <a:spLocks/>
          </p:cNvSpPr>
          <p:nvPr/>
        </p:nvSpPr>
        <p:spPr bwMode="auto">
          <a:xfrm>
            <a:off x="258292" y="1412875"/>
            <a:ext cx="861266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572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572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572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572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Aft>
                <a:spcPct val="0"/>
              </a:spcAft>
              <a:buFontTx/>
              <a:buNone/>
            </a:pPr>
            <a:r>
              <a:rPr lang="en-US" altLang="fr-FR" sz="3000" dirty="0" smtClean="0">
                <a:solidFill>
                  <a:srgbClr val="000000"/>
                </a:solidFill>
                <a:latin typeface="Calibri" pitchFamily="34" charset="0"/>
              </a:rPr>
              <a:t>Face recognition: self, relative or other, in AD patients</a:t>
            </a:r>
            <a:endParaRPr lang="fr-BE" altLang="fr-FR" sz="3000" dirty="0" smtClean="0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389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212" y="3218210"/>
            <a:ext cx="11882967" cy="3379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258233" y="4508500"/>
            <a:ext cx="2381251" cy="768350"/>
          </a:xfrm>
          <a:prstGeom prst="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defTabSz="457200">
              <a:defRPr/>
            </a:pPr>
            <a:endParaRPr lang="fr-BE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333751" y="4552950"/>
            <a:ext cx="2415116" cy="723900"/>
          </a:xfrm>
          <a:prstGeom prst="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defTabSz="457200">
              <a:defRPr/>
            </a:pPr>
            <a:endParaRPr lang="fr-BE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419851" y="4552950"/>
            <a:ext cx="2451100" cy="723900"/>
          </a:xfrm>
          <a:prstGeom prst="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defTabSz="457200">
              <a:defRPr/>
            </a:pPr>
            <a:endParaRPr lang="fr-BE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9563331" y="4639022"/>
            <a:ext cx="2484967" cy="638175"/>
          </a:xfrm>
          <a:prstGeom prst="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defTabSz="457200">
              <a:defRPr/>
            </a:pPr>
            <a:endParaRPr lang="fr-BE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Rectangle à coins arrondis 16"/>
          <p:cNvSpPr/>
          <p:nvPr/>
        </p:nvSpPr>
        <p:spPr>
          <a:xfrm>
            <a:off x="258236" y="1341438"/>
            <a:ext cx="8715643" cy="816971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fr-FR">
              <a:solidFill>
                <a:srgbClr val="FFFFFF"/>
              </a:solidFill>
            </a:endParaRPr>
          </a:p>
        </p:txBody>
      </p:sp>
      <p:sp>
        <p:nvSpPr>
          <p:cNvPr id="12" name="Rectangle 2"/>
          <p:cNvSpPr>
            <a:spLocks noChangeArrowheads="1"/>
          </p:cNvSpPr>
          <p:nvPr/>
        </p:nvSpPr>
        <p:spPr bwMode="auto">
          <a:xfrm>
            <a:off x="719669" y="119063"/>
            <a:ext cx="9696451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fr-FR" sz="2000" dirty="0" smtClean="0">
                <a:solidFill>
                  <a:srgbClr val="000000"/>
                </a:solidFill>
              </a:rPr>
              <a:t>Activation and interaction in brain memory networks</a:t>
            </a:r>
          </a:p>
        </p:txBody>
      </p:sp>
    </p:spTree>
    <p:extLst>
      <p:ext uri="{BB962C8B-B14F-4D97-AF65-F5344CB8AC3E}">
        <p14:creationId xmlns:p14="http://schemas.microsoft.com/office/powerpoint/2010/main" val="1378178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Image 8" descr="CRC_log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1351" y="116189"/>
            <a:ext cx="1246716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9" name="Rectangle 2"/>
          <p:cNvSpPr>
            <a:spLocks noChangeArrowheads="1"/>
          </p:cNvSpPr>
          <p:nvPr/>
        </p:nvSpPr>
        <p:spPr bwMode="auto">
          <a:xfrm>
            <a:off x="719669" y="119063"/>
            <a:ext cx="9696451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fr-FR" sz="2000" smtClean="0">
                <a:solidFill>
                  <a:srgbClr val="000000"/>
                </a:solidFill>
              </a:rPr>
              <a:t>Activation et interaction des réseaux de mémoire</a:t>
            </a:r>
          </a:p>
        </p:txBody>
      </p:sp>
      <p:cxnSp>
        <p:nvCxnSpPr>
          <p:cNvPr id="3" name="Connecteur droit 2"/>
          <p:cNvCxnSpPr/>
          <p:nvPr/>
        </p:nvCxnSpPr>
        <p:spPr>
          <a:xfrm flipV="1">
            <a:off x="762003" y="578151"/>
            <a:ext cx="9751484" cy="4286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re 1"/>
          <p:cNvSpPr txBox="1">
            <a:spLocks/>
          </p:cNvSpPr>
          <p:nvPr/>
        </p:nvSpPr>
        <p:spPr>
          <a:xfrm>
            <a:off x="609600" y="620713"/>
            <a:ext cx="10094384" cy="6477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fr-BE" sz="2400" dirty="0" err="1" smtClean="0">
                <a:solidFill>
                  <a:sysClr val="windowText" lastClr="000000"/>
                </a:solidFill>
                <a:latin typeface="Calibri"/>
              </a:rPr>
              <a:t>Medial</a:t>
            </a:r>
            <a:r>
              <a:rPr lang="fr-BE" sz="2400" dirty="0" smtClean="0">
                <a:solidFill>
                  <a:sysClr val="windowText" lastClr="000000"/>
                </a:solidFill>
                <a:latin typeface="Calibri"/>
              </a:rPr>
              <a:t> frontal </a:t>
            </a:r>
            <a:r>
              <a:rPr lang="fr-BE" sz="2400" dirty="0" err="1" smtClean="0">
                <a:solidFill>
                  <a:sysClr val="windowText" lastClr="000000"/>
                </a:solidFill>
                <a:latin typeface="Calibri"/>
              </a:rPr>
              <a:t>region</a:t>
            </a:r>
            <a:r>
              <a:rPr lang="fr-BE" sz="2400" dirty="0" smtClean="0">
                <a:solidFill>
                  <a:sysClr val="windowText" lastClr="000000"/>
                </a:solidFill>
                <a:latin typeface="Calibri"/>
              </a:rPr>
              <a:t>: </a:t>
            </a:r>
            <a:r>
              <a:rPr lang="fr-BE" sz="2400" dirty="0" err="1" smtClean="0">
                <a:solidFill>
                  <a:sysClr val="windowText" lastClr="000000"/>
                </a:solidFill>
                <a:latin typeface="Calibri"/>
              </a:rPr>
              <a:t>brain</a:t>
            </a:r>
            <a:r>
              <a:rPr lang="fr-BE" sz="2400" dirty="0" smtClean="0">
                <a:solidFill>
                  <a:sysClr val="windowText" lastClr="000000"/>
                </a:solidFill>
                <a:latin typeface="Calibri"/>
              </a:rPr>
              <a:t> interaction </a:t>
            </a:r>
            <a:r>
              <a:rPr lang="fr-BE" sz="2400" dirty="0" err="1" smtClean="0">
                <a:solidFill>
                  <a:sysClr val="windowText" lastClr="000000"/>
                </a:solidFill>
                <a:latin typeface="Calibri"/>
              </a:rPr>
              <a:t>correlating</a:t>
            </a:r>
            <a:r>
              <a:rPr lang="fr-BE" sz="2400" dirty="0" smtClean="0">
                <a:solidFill>
                  <a:sysClr val="windowText" lastClr="000000"/>
                </a:solidFill>
                <a:latin typeface="Calibri"/>
              </a:rPr>
              <a:t> </a:t>
            </a:r>
            <a:r>
              <a:rPr lang="fr-BE" sz="2400" dirty="0" err="1" smtClean="0">
                <a:solidFill>
                  <a:sysClr val="windowText" lastClr="000000"/>
                </a:solidFill>
                <a:latin typeface="Calibri"/>
              </a:rPr>
              <a:t>with</a:t>
            </a:r>
            <a:r>
              <a:rPr lang="fr-BE" sz="2400" dirty="0" smtClean="0">
                <a:solidFill>
                  <a:sysClr val="windowText" lastClr="000000"/>
                </a:solidFill>
                <a:latin typeface="Calibri"/>
              </a:rPr>
              <a:t> face recognition</a:t>
            </a:r>
            <a:endParaRPr lang="fr-BE" sz="2400" dirty="0">
              <a:solidFill>
                <a:sysClr val="windowText" lastClr="000000"/>
              </a:solidFill>
              <a:latin typeface="Calibri"/>
            </a:endParaRPr>
          </a:p>
        </p:txBody>
      </p:sp>
      <p:pic>
        <p:nvPicPr>
          <p:cNvPr id="399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2051" y="1362075"/>
            <a:ext cx="9867900" cy="413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7367" y="1362078"/>
            <a:ext cx="2307167" cy="98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4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2518" y="5632450"/>
            <a:ext cx="1807633" cy="1036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5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485" y="5642276"/>
            <a:ext cx="1494367" cy="1027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6" name="Titre 1"/>
          <p:cNvSpPr txBox="1">
            <a:spLocks/>
          </p:cNvSpPr>
          <p:nvPr/>
        </p:nvSpPr>
        <p:spPr bwMode="auto">
          <a:xfrm>
            <a:off x="7241120" y="1916414"/>
            <a:ext cx="1058333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BE" altLang="fr-FR" sz="2000" b="1" smtClean="0">
                <a:solidFill>
                  <a:srgbClr val="000000"/>
                </a:solidFill>
                <a:latin typeface="Calibri" pitchFamily="34" charset="0"/>
              </a:rPr>
              <a:t>DMN</a:t>
            </a:r>
          </a:p>
        </p:txBody>
      </p:sp>
      <p:sp>
        <p:nvSpPr>
          <p:cNvPr id="15" name="Titre 1"/>
          <p:cNvSpPr txBox="1">
            <a:spLocks/>
          </p:cNvSpPr>
          <p:nvPr/>
        </p:nvSpPr>
        <p:spPr>
          <a:xfrm>
            <a:off x="4656669" y="5732764"/>
            <a:ext cx="3016251" cy="936625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fr-BE" sz="2000" b="1" dirty="0" smtClean="0">
                <a:solidFill>
                  <a:prstClr val="black"/>
                </a:solidFill>
                <a:latin typeface="Calibri"/>
              </a:rPr>
              <a:t>Right </a:t>
            </a:r>
            <a:r>
              <a:rPr lang="fr-BE" sz="2000" b="1" dirty="0" err="1" smtClean="0">
                <a:solidFill>
                  <a:prstClr val="black"/>
                </a:solidFill>
                <a:latin typeface="Calibri"/>
              </a:rPr>
              <a:t>frontoparietal</a:t>
            </a:r>
            <a:r>
              <a:rPr lang="fr-BE" sz="2000" b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fr-BE" sz="2000" b="1" dirty="0" err="1" smtClean="0">
                <a:solidFill>
                  <a:prstClr val="black"/>
                </a:solidFill>
                <a:latin typeface="Calibri"/>
              </a:rPr>
              <a:t>Attentional</a:t>
            </a:r>
            <a:r>
              <a:rPr lang="fr-BE" sz="2000" b="1" dirty="0" smtClean="0">
                <a:solidFill>
                  <a:prstClr val="black"/>
                </a:solidFill>
                <a:latin typeface="Calibri"/>
              </a:rPr>
              <a:t> Network</a:t>
            </a:r>
            <a:endParaRPr lang="fr-BE" sz="20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429685" y="5948664"/>
            <a:ext cx="4417483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fr-BE" altLang="fr-FR" sz="2400" kern="0" dirty="0" err="1" smtClean="0">
                <a:solidFill>
                  <a:srgbClr val="000000"/>
                </a:solidFill>
              </a:rPr>
              <a:t>Kurth</a:t>
            </a:r>
            <a:r>
              <a:rPr lang="fr-BE" altLang="fr-FR" sz="2400" kern="0" dirty="0" smtClean="0">
                <a:solidFill>
                  <a:srgbClr val="000000"/>
                </a:solidFill>
              </a:rPr>
              <a:t> et al, 2015</a:t>
            </a:r>
            <a:endParaRPr lang="fr-FR" altLang="fr-FR" sz="2400" kern="0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446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Image 8" descr="CRC_log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1351" y="116163"/>
            <a:ext cx="1246716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Connecteur droit 2"/>
          <p:cNvCxnSpPr/>
          <p:nvPr/>
        </p:nvCxnSpPr>
        <p:spPr>
          <a:xfrm flipV="1">
            <a:off x="762003" y="578125"/>
            <a:ext cx="9751484" cy="4286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6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951" y="1700213"/>
            <a:ext cx="9867900" cy="413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8067" y="1125813"/>
            <a:ext cx="5075767" cy="2414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itre 1"/>
          <p:cNvSpPr txBox="1">
            <a:spLocks/>
          </p:cNvSpPr>
          <p:nvPr/>
        </p:nvSpPr>
        <p:spPr>
          <a:xfrm>
            <a:off x="1009651" y="6092825"/>
            <a:ext cx="10096500" cy="649288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fr-BE" sz="2400" dirty="0" err="1" smtClean="0">
                <a:solidFill>
                  <a:sysClr val="windowText" lastClr="000000"/>
                </a:solidFill>
                <a:latin typeface="Calibri"/>
              </a:rPr>
              <a:t>Higher</a:t>
            </a:r>
            <a:r>
              <a:rPr lang="fr-BE" sz="2400" dirty="0" smtClean="0">
                <a:solidFill>
                  <a:sysClr val="windowText" lastClr="000000"/>
                </a:solidFill>
                <a:latin typeface="Calibri"/>
              </a:rPr>
              <a:t> </a:t>
            </a:r>
            <a:r>
              <a:rPr lang="fr-BE" sz="2400" dirty="0" err="1" smtClean="0">
                <a:solidFill>
                  <a:sysClr val="windowText" lastClr="000000"/>
                </a:solidFill>
                <a:latin typeface="Calibri"/>
              </a:rPr>
              <a:t>brain</a:t>
            </a:r>
            <a:r>
              <a:rPr lang="fr-BE" sz="2400" dirty="0" smtClean="0">
                <a:solidFill>
                  <a:sysClr val="windowText" lastClr="000000"/>
                </a:solidFill>
                <a:latin typeface="Calibri"/>
              </a:rPr>
              <a:t> interaction </a:t>
            </a:r>
            <a:r>
              <a:rPr lang="fr-BE" sz="2400" dirty="0" err="1" smtClean="0">
                <a:solidFill>
                  <a:sysClr val="windowText" lastClr="000000"/>
                </a:solidFill>
                <a:latin typeface="Calibri"/>
              </a:rPr>
              <a:t>is</a:t>
            </a:r>
            <a:r>
              <a:rPr lang="fr-BE" sz="2400" dirty="0" smtClean="0">
                <a:solidFill>
                  <a:sysClr val="windowText" lastClr="000000"/>
                </a:solidFill>
                <a:latin typeface="Calibri"/>
              </a:rPr>
              <a:t> </a:t>
            </a:r>
            <a:r>
              <a:rPr lang="fr-BE" sz="2400" dirty="0" err="1" smtClean="0">
                <a:solidFill>
                  <a:sysClr val="windowText" lastClr="000000"/>
                </a:solidFill>
                <a:latin typeface="Calibri"/>
              </a:rPr>
              <a:t>deleterious</a:t>
            </a:r>
            <a:r>
              <a:rPr lang="fr-BE" sz="2400" dirty="0" smtClean="0">
                <a:solidFill>
                  <a:sysClr val="windowText" lastClr="000000"/>
                </a:solidFill>
                <a:latin typeface="Calibri"/>
              </a:rPr>
              <a:t> for face recognition in AD</a:t>
            </a:r>
            <a:endParaRPr lang="fr-BE" sz="2400" dirty="0">
              <a:solidFill>
                <a:sysClr val="windowText" lastClr="000000"/>
              </a:solidFill>
              <a:latin typeface="Calibri"/>
            </a:endParaRPr>
          </a:p>
        </p:txBody>
      </p:sp>
      <p:sp>
        <p:nvSpPr>
          <p:cNvPr id="18" name="Rectangle à coins arrondis 17"/>
          <p:cNvSpPr/>
          <p:nvPr/>
        </p:nvSpPr>
        <p:spPr>
          <a:xfrm>
            <a:off x="6058083" y="1038225"/>
            <a:ext cx="5365751" cy="25019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fr-FR">
              <a:solidFill>
                <a:srgbClr val="FFFFFF"/>
              </a:solidFill>
            </a:endParaRPr>
          </a:p>
        </p:txBody>
      </p:sp>
      <p:sp>
        <p:nvSpPr>
          <p:cNvPr id="19" name="Rectangle à coins arrondis 18"/>
          <p:cNvSpPr/>
          <p:nvPr/>
        </p:nvSpPr>
        <p:spPr>
          <a:xfrm>
            <a:off x="1009651" y="6107113"/>
            <a:ext cx="10096500" cy="6350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fr-FR">
              <a:solidFill>
                <a:srgbClr val="FFFFFF"/>
              </a:solidFill>
            </a:endParaRPr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719669" y="119063"/>
            <a:ext cx="9696451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fr-FR" sz="2000" dirty="0" smtClean="0">
                <a:solidFill>
                  <a:srgbClr val="000000"/>
                </a:solidFill>
              </a:rPr>
              <a:t>Activation and interaction in brain memory networks</a:t>
            </a:r>
          </a:p>
        </p:txBody>
      </p:sp>
    </p:spTree>
    <p:extLst>
      <p:ext uri="{BB962C8B-B14F-4D97-AF65-F5344CB8AC3E}">
        <p14:creationId xmlns:p14="http://schemas.microsoft.com/office/powerpoint/2010/main" val="1673451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Image 8" descr="CRC_log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1351" y="116135"/>
            <a:ext cx="1246716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Connecteur droit 2"/>
          <p:cNvCxnSpPr/>
          <p:nvPr/>
        </p:nvCxnSpPr>
        <p:spPr>
          <a:xfrm flipV="1">
            <a:off x="762003" y="578097"/>
            <a:ext cx="9751484" cy="4286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98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51" y="712788"/>
            <a:ext cx="9347200" cy="5884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Rectangle 2"/>
          <p:cNvSpPr txBox="1">
            <a:spLocks noChangeArrowheads="1"/>
          </p:cNvSpPr>
          <p:nvPr/>
        </p:nvSpPr>
        <p:spPr bwMode="auto">
          <a:xfrm>
            <a:off x="8591716" y="4149972"/>
            <a:ext cx="3168649" cy="2447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fr-BE" altLang="fr-FR" sz="2800" kern="0" dirty="0" smtClean="0">
                <a:solidFill>
                  <a:srgbClr val="000000"/>
                </a:solidFill>
              </a:rPr>
              <a:t>AD and </a:t>
            </a:r>
            <a:r>
              <a:rPr lang="fr-BE" altLang="fr-FR" sz="2800" kern="0" dirty="0" err="1" smtClean="0">
                <a:solidFill>
                  <a:srgbClr val="000000"/>
                </a:solidFill>
              </a:rPr>
              <a:t>anosognosia</a:t>
            </a:r>
            <a:r>
              <a:rPr lang="fr-BE" altLang="fr-FR" sz="2800" kern="0" dirty="0" smtClean="0">
                <a:solidFill>
                  <a:srgbClr val="000000"/>
                </a:solidFill>
              </a:rPr>
              <a:t> </a:t>
            </a:r>
          </a:p>
          <a:p>
            <a:pPr>
              <a:defRPr/>
            </a:pPr>
            <a:r>
              <a:rPr lang="fr-BE" altLang="fr-FR" sz="2800" kern="0" dirty="0" smtClean="0">
                <a:solidFill>
                  <a:srgbClr val="000000"/>
                </a:solidFill>
              </a:rPr>
              <a:t>for memory </a:t>
            </a:r>
            <a:r>
              <a:rPr lang="fr-BE" altLang="fr-FR" sz="2800" kern="0" dirty="0" err="1" smtClean="0">
                <a:solidFill>
                  <a:srgbClr val="000000"/>
                </a:solidFill>
              </a:rPr>
              <a:t>impairment</a:t>
            </a:r>
            <a:endParaRPr lang="fr-FR" altLang="fr-FR" sz="4000" kern="0" dirty="0" smtClean="0">
              <a:solidFill>
                <a:srgbClr val="000000"/>
              </a:solidFill>
            </a:endParaRPr>
          </a:p>
        </p:txBody>
      </p:sp>
      <p:sp>
        <p:nvSpPr>
          <p:cNvPr id="7" name="Rectangle à coins arrondis 6"/>
          <p:cNvSpPr/>
          <p:nvPr/>
        </p:nvSpPr>
        <p:spPr>
          <a:xfrm>
            <a:off x="8591716" y="4311650"/>
            <a:ext cx="3168649" cy="214153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fr-FR">
              <a:solidFill>
                <a:srgbClr val="FFFFFF"/>
              </a:solidFill>
            </a:endParaRPr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719669" y="119063"/>
            <a:ext cx="9696451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fr-FR" sz="2000" dirty="0" smtClean="0">
                <a:solidFill>
                  <a:srgbClr val="000000"/>
                </a:solidFill>
              </a:rPr>
              <a:t>Activation and interaction in brain memory networks</a:t>
            </a:r>
          </a:p>
        </p:txBody>
      </p:sp>
    </p:spTree>
    <p:extLst>
      <p:ext uri="{BB962C8B-B14F-4D97-AF65-F5344CB8AC3E}">
        <p14:creationId xmlns:p14="http://schemas.microsoft.com/office/powerpoint/2010/main" val="767553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Image 8" descr="CRC_log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1351" y="116105"/>
            <a:ext cx="1246716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Connecteur droit 2"/>
          <p:cNvCxnSpPr/>
          <p:nvPr/>
        </p:nvCxnSpPr>
        <p:spPr>
          <a:xfrm flipV="1">
            <a:off x="762003" y="578067"/>
            <a:ext cx="9751484" cy="4286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143936" y="5661025"/>
            <a:ext cx="11904133" cy="1081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fr-BE" altLang="fr-FR" sz="2800" kern="0" dirty="0" smtClean="0">
                <a:solidFill>
                  <a:srgbClr val="000000"/>
                </a:solidFill>
              </a:rPr>
              <a:t>AD and </a:t>
            </a:r>
            <a:r>
              <a:rPr lang="fr-BE" altLang="fr-FR" sz="2800" kern="0" dirty="0" err="1" smtClean="0">
                <a:solidFill>
                  <a:srgbClr val="000000"/>
                </a:solidFill>
              </a:rPr>
              <a:t>anosognosia</a:t>
            </a:r>
            <a:r>
              <a:rPr lang="fr-BE" altLang="fr-FR" sz="2800" kern="0" dirty="0" smtClean="0">
                <a:solidFill>
                  <a:srgbClr val="000000"/>
                </a:solidFill>
              </a:rPr>
              <a:t> for memory </a:t>
            </a:r>
            <a:r>
              <a:rPr lang="fr-BE" altLang="fr-FR" sz="2800" kern="0" dirty="0" err="1" smtClean="0">
                <a:solidFill>
                  <a:srgbClr val="000000"/>
                </a:solidFill>
              </a:rPr>
              <a:t>impairment</a:t>
            </a:r>
            <a:r>
              <a:rPr lang="fr-BE" altLang="fr-FR" sz="2800" kern="0" dirty="0" smtClean="0">
                <a:solidFill>
                  <a:srgbClr val="000000"/>
                </a:solidFill>
              </a:rPr>
              <a:t>: interaction </a:t>
            </a:r>
            <a:r>
              <a:rPr lang="fr-BE" altLang="fr-FR" sz="2800" kern="0" dirty="0" err="1" smtClean="0">
                <a:solidFill>
                  <a:srgbClr val="000000"/>
                </a:solidFill>
              </a:rPr>
              <a:t>between</a:t>
            </a:r>
            <a:r>
              <a:rPr lang="fr-BE" altLang="fr-FR" sz="2800" kern="0" dirty="0" smtClean="0">
                <a:solidFill>
                  <a:srgbClr val="000000"/>
                </a:solidFill>
              </a:rPr>
              <a:t> </a:t>
            </a:r>
            <a:r>
              <a:rPr lang="fr-BE" altLang="fr-FR" sz="2800" kern="0" dirty="0" err="1" smtClean="0">
                <a:solidFill>
                  <a:srgbClr val="000000"/>
                </a:solidFill>
              </a:rPr>
              <a:t>hippocampal</a:t>
            </a:r>
            <a:r>
              <a:rPr lang="fr-BE" altLang="fr-FR" sz="2800" kern="0" dirty="0" smtClean="0">
                <a:solidFill>
                  <a:srgbClr val="000000"/>
                </a:solidFill>
              </a:rPr>
              <a:t> and cortical </a:t>
            </a:r>
            <a:r>
              <a:rPr lang="fr-BE" altLang="fr-FR" sz="2800" kern="0" dirty="0" err="1" smtClean="0">
                <a:solidFill>
                  <a:srgbClr val="000000"/>
                </a:solidFill>
              </a:rPr>
              <a:t>regions</a:t>
            </a:r>
            <a:endParaRPr lang="fr-FR" altLang="fr-FR" sz="4000" kern="0" dirty="0" smtClean="0">
              <a:solidFill>
                <a:srgbClr val="000000"/>
              </a:solidFill>
            </a:endParaRPr>
          </a:p>
        </p:txBody>
      </p:sp>
      <p:pic>
        <p:nvPicPr>
          <p:cNvPr id="43014" name="Image 6" descr="See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3" y="836830"/>
            <a:ext cx="5016500" cy="379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8645" y="2543175"/>
            <a:ext cx="5425017" cy="311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à coins arrondis 9"/>
          <p:cNvSpPr/>
          <p:nvPr/>
        </p:nvSpPr>
        <p:spPr>
          <a:xfrm>
            <a:off x="334436" y="5732463"/>
            <a:ext cx="11523133" cy="100965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fr-FR">
              <a:solidFill>
                <a:srgbClr val="FFFFFF"/>
              </a:solidFill>
            </a:endParaRPr>
          </a:p>
        </p:txBody>
      </p:sp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719669" y="119063"/>
            <a:ext cx="9696451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fr-FR" sz="2000" dirty="0" smtClean="0">
                <a:solidFill>
                  <a:srgbClr val="000000"/>
                </a:solidFill>
              </a:rPr>
              <a:t>Activation and interaction in brain memory networks</a:t>
            </a:r>
          </a:p>
        </p:txBody>
      </p:sp>
    </p:spTree>
    <p:extLst>
      <p:ext uri="{BB962C8B-B14F-4D97-AF65-F5344CB8AC3E}">
        <p14:creationId xmlns:p14="http://schemas.microsoft.com/office/powerpoint/2010/main" val="657985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Image 8" descr="CRC_log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1351" y="116073"/>
            <a:ext cx="1246716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Connecteur droit 2"/>
          <p:cNvCxnSpPr/>
          <p:nvPr/>
        </p:nvCxnSpPr>
        <p:spPr>
          <a:xfrm flipV="1">
            <a:off x="762003" y="578035"/>
            <a:ext cx="9751484" cy="4286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403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074" y="692150"/>
            <a:ext cx="7463367" cy="473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8" name="Image 6" descr="Seed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0141" y="3286310"/>
            <a:ext cx="2823633" cy="213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0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9153" y="1125538"/>
            <a:ext cx="3513667" cy="201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719669" y="119063"/>
            <a:ext cx="9696451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fr-FR" sz="2000" dirty="0" smtClean="0">
                <a:solidFill>
                  <a:srgbClr val="000000"/>
                </a:solidFill>
              </a:rPr>
              <a:t>Activation and interaction in brain memory networks</a:t>
            </a:r>
          </a:p>
        </p:txBody>
      </p:sp>
      <p:sp>
        <p:nvSpPr>
          <p:cNvPr id="13" name="Rectangle à coins arrondis 12"/>
          <p:cNvSpPr/>
          <p:nvPr/>
        </p:nvSpPr>
        <p:spPr>
          <a:xfrm>
            <a:off x="334436" y="5732463"/>
            <a:ext cx="11523133" cy="100965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fr-FR">
              <a:solidFill>
                <a:srgbClr val="FFFFFF"/>
              </a:solidFill>
            </a:endParaRPr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 bwMode="auto">
          <a:xfrm>
            <a:off x="143936" y="5661025"/>
            <a:ext cx="11904133" cy="1081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fr-BE" altLang="fr-FR" sz="2800" kern="0" dirty="0" smtClean="0">
                <a:solidFill>
                  <a:srgbClr val="000000"/>
                </a:solidFill>
              </a:rPr>
              <a:t>AD and </a:t>
            </a:r>
            <a:r>
              <a:rPr lang="fr-BE" altLang="fr-FR" sz="2800" kern="0" dirty="0" err="1" smtClean="0">
                <a:solidFill>
                  <a:srgbClr val="000000"/>
                </a:solidFill>
              </a:rPr>
              <a:t>anosognosia</a:t>
            </a:r>
            <a:r>
              <a:rPr lang="fr-BE" altLang="fr-FR" sz="2800" kern="0" dirty="0" smtClean="0">
                <a:solidFill>
                  <a:srgbClr val="000000"/>
                </a:solidFill>
              </a:rPr>
              <a:t> for memory </a:t>
            </a:r>
            <a:r>
              <a:rPr lang="fr-BE" altLang="fr-FR" sz="2800" kern="0" dirty="0" err="1" smtClean="0">
                <a:solidFill>
                  <a:srgbClr val="000000"/>
                </a:solidFill>
              </a:rPr>
              <a:t>impairment</a:t>
            </a:r>
            <a:r>
              <a:rPr lang="fr-BE" altLang="fr-FR" sz="2800" kern="0" dirty="0" smtClean="0">
                <a:solidFill>
                  <a:srgbClr val="000000"/>
                </a:solidFill>
              </a:rPr>
              <a:t>: </a:t>
            </a:r>
            <a:r>
              <a:rPr lang="fr-BE" altLang="fr-FR" sz="2800" kern="0" dirty="0" err="1" smtClean="0">
                <a:solidFill>
                  <a:srgbClr val="000000"/>
                </a:solidFill>
              </a:rPr>
              <a:t>deconnection</a:t>
            </a:r>
            <a:r>
              <a:rPr lang="fr-BE" altLang="fr-FR" sz="2800" kern="0" dirty="0" smtClean="0">
                <a:solidFill>
                  <a:srgbClr val="000000"/>
                </a:solidFill>
              </a:rPr>
              <a:t> </a:t>
            </a:r>
            <a:r>
              <a:rPr lang="fr-BE" altLang="fr-FR" sz="2800" kern="0" dirty="0" err="1" smtClean="0">
                <a:solidFill>
                  <a:srgbClr val="000000"/>
                </a:solidFill>
              </a:rPr>
              <a:t>between</a:t>
            </a:r>
            <a:r>
              <a:rPr lang="fr-BE" altLang="fr-FR" sz="2800" kern="0" dirty="0" smtClean="0">
                <a:solidFill>
                  <a:srgbClr val="000000"/>
                </a:solidFill>
              </a:rPr>
              <a:t> </a:t>
            </a:r>
            <a:r>
              <a:rPr lang="fr-BE" altLang="fr-FR" sz="2800" kern="0" dirty="0" err="1" smtClean="0">
                <a:solidFill>
                  <a:srgbClr val="000000"/>
                </a:solidFill>
              </a:rPr>
              <a:t>hippocampal</a:t>
            </a:r>
            <a:r>
              <a:rPr lang="fr-BE" altLang="fr-FR" sz="2800" kern="0" dirty="0" smtClean="0">
                <a:solidFill>
                  <a:srgbClr val="000000"/>
                </a:solidFill>
              </a:rPr>
              <a:t> and cortical </a:t>
            </a:r>
            <a:r>
              <a:rPr lang="fr-BE" altLang="fr-FR" sz="2800" kern="0" dirty="0" err="1" smtClean="0">
                <a:solidFill>
                  <a:srgbClr val="000000"/>
                </a:solidFill>
              </a:rPr>
              <a:t>regions</a:t>
            </a:r>
            <a:endParaRPr lang="fr-FR" altLang="fr-FR" sz="4000" kern="0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0771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CRC_logo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0877" y="355254"/>
            <a:ext cx="1239163" cy="913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re 1"/>
          <p:cNvSpPr txBox="1">
            <a:spLocks/>
          </p:cNvSpPr>
          <p:nvPr/>
        </p:nvSpPr>
        <p:spPr>
          <a:xfrm>
            <a:off x="3329957" y="1915290"/>
            <a:ext cx="4992555" cy="7920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Cyclotron, </a:t>
            </a:r>
            <a:r>
              <a:rPr kumimoji="0" lang="fr-BE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Radiochemistry</a:t>
            </a:r>
            <a:r>
              <a:rPr kumimoji="0" lang="fr-BE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,</a:t>
            </a:r>
            <a:br>
              <a:rPr kumimoji="0" lang="fr-BE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fr-BE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GMP </a:t>
            </a:r>
            <a:r>
              <a:rPr kumimoji="0" lang="fr-BE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radiosynthesis</a:t>
            </a:r>
            <a:endParaRPr kumimoji="0" lang="fr-BE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0" name="Picture 2" descr="cyclotr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8341" y="1693473"/>
            <a:ext cx="2749611" cy="15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itre 1"/>
          <p:cNvSpPr txBox="1">
            <a:spLocks/>
          </p:cNvSpPr>
          <p:nvPr/>
        </p:nvSpPr>
        <p:spPr>
          <a:xfrm>
            <a:off x="4268845" y="3544291"/>
            <a:ext cx="4704523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Preclinical</a:t>
            </a:r>
            <a:r>
              <a:rPr kumimoji="0" lang="fr-BE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Imaging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BE" sz="3200" dirty="0" smtClean="0">
                <a:latin typeface="+mj-lt"/>
                <a:ea typeface="+mj-ea"/>
                <a:cs typeface="+mj-cs"/>
              </a:rPr>
              <a:t>(</a:t>
            </a:r>
            <a:r>
              <a:rPr lang="fr-BE" sz="3200" dirty="0" err="1" smtClean="0">
                <a:latin typeface="+mj-lt"/>
                <a:ea typeface="+mj-ea"/>
                <a:cs typeface="+mj-cs"/>
              </a:rPr>
              <a:t>rodents</a:t>
            </a:r>
            <a:r>
              <a:rPr lang="fr-BE" sz="3200" dirty="0" smtClean="0">
                <a:latin typeface="+mj-lt"/>
                <a:ea typeface="+mj-ea"/>
                <a:cs typeface="+mj-cs"/>
              </a:rPr>
              <a:t>)</a:t>
            </a:r>
            <a:endParaRPr kumimoji="0" lang="fr-BE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3" name="Picture 1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2884" y="5229648"/>
            <a:ext cx="3531103" cy="1489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itre 1"/>
          <p:cNvSpPr txBox="1">
            <a:spLocks/>
          </p:cNvSpPr>
          <p:nvPr/>
        </p:nvSpPr>
        <p:spPr>
          <a:xfrm>
            <a:off x="47328" y="5598368"/>
            <a:ext cx="451250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Human</a:t>
            </a:r>
            <a:r>
              <a:rPr kumimoji="0" lang="fr-BE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Imaging</a:t>
            </a:r>
          </a:p>
        </p:txBody>
      </p:sp>
      <p:sp>
        <p:nvSpPr>
          <p:cNvPr id="2" name="Rectangle à coins arrondis 1"/>
          <p:cNvSpPr/>
          <p:nvPr/>
        </p:nvSpPr>
        <p:spPr>
          <a:xfrm>
            <a:off x="4460867" y="3647739"/>
            <a:ext cx="4320480" cy="1008112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5" name="Rectangle à coins arrondis 14"/>
          <p:cNvSpPr/>
          <p:nvPr/>
        </p:nvSpPr>
        <p:spPr>
          <a:xfrm>
            <a:off x="3313080" y="1822694"/>
            <a:ext cx="4608512" cy="1008112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6" name="Rectangle à coins arrondis 15"/>
          <p:cNvSpPr/>
          <p:nvPr/>
        </p:nvSpPr>
        <p:spPr>
          <a:xfrm>
            <a:off x="431372" y="5710391"/>
            <a:ext cx="3744416" cy="1008112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4367" y="237407"/>
            <a:ext cx="2669743" cy="971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Image 1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87"/>
          <a:stretch/>
        </p:blipFill>
        <p:spPr>
          <a:xfrm>
            <a:off x="439111" y="3323703"/>
            <a:ext cx="2977720" cy="1656184"/>
          </a:xfrm>
          <a:prstGeom prst="rect">
            <a:avLst/>
          </a:prstGeom>
        </p:spPr>
      </p:pic>
      <p:sp>
        <p:nvSpPr>
          <p:cNvPr id="17" name="Titre 1"/>
          <p:cNvSpPr txBox="1">
            <a:spLocks/>
          </p:cNvSpPr>
          <p:nvPr/>
        </p:nvSpPr>
        <p:spPr bwMode="auto">
          <a:xfrm>
            <a:off x="3051545" y="332656"/>
            <a:ext cx="6421707" cy="92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bg2"/>
                </a:solidFill>
                <a:latin typeface="Century Gothic" pitchFamily="34" charset="0"/>
                <a:ea typeface="ＭＳ Ｐゴシック" pitchFamily="-65" charset="-128"/>
                <a:cs typeface="ＭＳ Ｐゴシック" pitchFamily="-65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2"/>
                </a:solidFill>
                <a:latin typeface="Century Gothic" pitchFamily="34" charset="0"/>
                <a:ea typeface="ＭＳ Ｐゴシック" pitchFamily="-65" charset="-128"/>
                <a:cs typeface="ＭＳ Ｐゴシック" pitchFamily="-65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2"/>
                </a:solidFill>
                <a:latin typeface="Century Gothic" pitchFamily="34" charset="0"/>
                <a:ea typeface="ＭＳ Ｐゴシック" pitchFamily="-65" charset="-128"/>
                <a:cs typeface="ＭＳ Ｐゴシック" pitchFamily="-65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2"/>
                </a:solidFill>
                <a:latin typeface="Century Gothic" pitchFamily="34" charset="0"/>
                <a:ea typeface="ＭＳ Ｐゴシック" pitchFamily="-65" charset="-128"/>
                <a:cs typeface="ＭＳ Ｐゴシック" pitchFamily="-65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2"/>
                </a:solidFill>
                <a:latin typeface="Century Gothic" pitchFamily="34" charset="0"/>
                <a:ea typeface="ＭＳ Ｐゴシック" pitchFamily="-65" charset="-128"/>
                <a:cs typeface="ＭＳ Ｐゴシック" pitchFamily="-65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9pPr>
          </a:lstStyle>
          <a:p>
            <a:r>
              <a:rPr lang="en-US" altLang="fr-FR" smtClean="0">
                <a:solidFill>
                  <a:schemeClr val="bg1"/>
                </a:solidFill>
                <a:ea typeface="ＭＳ Ｐゴシック" panose="020B0600070205080204" pitchFamily="34" charset="-128"/>
              </a:rPr>
              <a:t>What is neuroimaging?</a:t>
            </a:r>
            <a:endParaRPr lang="fr-FR" altLang="fr-FR" dirty="0" smtClean="0">
              <a:solidFill>
                <a:schemeClr val="bg1"/>
              </a:solidFill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38327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Image 8" descr="CRC_log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1351" y="116039"/>
            <a:ext cx="1246716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59" name="Rectangle 2"/>
          <p:cNvSpPr>
            <a:spLocks noChangeArrowheads="1"/>
          </p:cNvSpPr>
          <p:nvPr/>
        </p:nvSpPr>
        <p:spPr bwMode="auto">
          <a:xfrm>
            <a:off x="719669" y="119063"/>
            <a:ext cx="9696451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fr-FR" sz="2000" smtClean="0">
                <a:solidFill>
                  <a:srgbClr val="000000"/>
                </a:solidFill>
              </a:rPr>
              <a:t>Activation et interaction des réseaux de mémoire</a:t>
            </a:r>
          </a:p>
        </p:txBody>
      </p:sp>
      <p:cxnSp>
        <p:nvCxnSpPr>
          <p:cNvPr id="3" name="Connecteur droit 2"/>
          <p:cNvCxnSpPr/>
          <p:nvPr/>
        </p:nvCxnSpPr>
        <p:spPr>
          <a:xfrm flipV="1">
            <a:off x="762003" y="578001"/>
            <a:ext cx="9751484" cy="4286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506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151" y="1196983"/>
            <a:ext cx="10526183" cy="5256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39458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Image 8" descr="CRC_log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1351" y="116003"/>
            <a:ext cx="1246716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3" name="Rectangle 2"/>
          <p:cNvSpPr>
            <a:spLocks noChangeArrowheads="1"/>
          </p:cNvSpPr>
          <p:nvPr/>
        </p:nvSpPr>
        <p:spPr bwMode="auto">
          <a:xfrm>
            <a:off x="719669" y="119063"/>
            <a:ext cx="9696451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fr-FR" sz="2000" smtClean="0">
                <a:solidFill>
                  <a:srgbClr val="000000"/>
                </a:solidFill>
              </a:rPr>
              <a:t>Activation et interaction des réseaux de mémoire</a:t>
            </a:r>
          </a:p>
        </p:txBody>
      </p:sp>
      <p:cxnSp>
        <p:nvCxnSpPr>
          <p:cNvPr id="3" name="Connecteur droit 2"/>
          <p:cNvCxnSpPr/>
          <p:nvPr/>
        </p:nvCxnSpPr>
        <p:spPr>
          <a:xfrm flipV="1">
            <a:off x="762003" y="577965"/>
            <a:ext cx="9751484" cy="4286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608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2769" y="790575"/>
            <a:ext cx="8542867" cy="600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Ellipse 1"/>
          <p:cNvSpPr/>
          <p:nvPr/>
        </p:nvSpPr>
        <p:spPr>
          <a:xfrm>
            <a:off x="6671735" y="1810895"/>
            <a:ext cx="143933" cy="10795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fr-FR">
              <a:solidFill>
                <a:srgbClr val="FFFFFF"/>
              </a:solidFill>
            </a:endParaRPr>
          </a:p>
        </p:txBody>
      </p:sp>
      <p:sp>
        <p:nvSpPr>
          <p:cNvPr id="15" name="Ellipse 14"/>
          <p:cNvSpPr/>
          <p:nvPr/>
        </p:nvSpPr>
        <p:spPr>
          <a:xfrm>
            <a:off x="3551768" y="2420938"/>
            <a:ext cx="143933" cy="10795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fr-FR">
              <a:solidFill>
                <a:srgbClr val="FFFFFF"/>
              </a:solidFill>
            </a:endParaRPr>
          </a:p>
        </p:txBody>
      </p:sp>
      <p:sp>
        <p:nvSpPr>
          <p:cNvPr id="17" name="Ellipse 16"/>
          <p:cNvSpPr/>
          <p:nvPr/>
        </p:nvSpPr>
        <p:spPr>
          <a:xfrm>
            <a:off x="7296152" y="2349500"/>
            <a:ext cx="143933" cy="10795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fr-FR">
              <a:solidFill>
                <a:srgbClr val="FFFFFF"/>
              </a:solidFill>
            </a:endParaRPr>
          </a:p>
        </p:txBody>
      </p:sp>
      <p:sp>
        <p:nvSpPr>
          <p:cNvPr id="9" name="Ellipse 8"/>
          <p:cNvSpPr/>
          <p:nvPr/>
        </p:nvSpPr>
        <p:spPr>
          <a:xfrm>
            <a:off x="4895015" y="1499450"/>
            <a:ext cx="143933" cy="10795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fr-FR">
              <a:solidFill>
                <a:srgbClr val="FFFFFF"/>
              </a:solidFill>
            </a:endParaRPr>
          </a:p>
        </p:txBody>
      </p:sp>
      <p:sp>
        <p:nvSpPr>
          <p:cNvPr id="10" name="Ellipse 9"/>
          <p:cNvSpPr/>
          <p:nvPr/>
        </p:nvSpPr>
        <p:spPr>
          <a:xfrm>
            <a:off x="6680202" y="1463824"/>
            <a:ext cx="143933" cy="10795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fr-F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1070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Image 8" descr="CRC_log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1351" y="115965"/>
            <a:ext cx="1246716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7" name="Rectangle 2"/>
          <p:cNvSpPr>
            <a:spLocks noChangeArrowheads="1"/>
          </p:cNvSpPr>
          <p:nvPr/>
        </p:nvSpPr>
        <p:spPr bwMode="auto">
          <a:xfrm>
            <a:off x="719669" y="119063"/>
            <a:ext cx="9696451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fr-FR" sz="2000" smtClean="0">
                <a:solidFill>
                  <a:srgbClr val="000000"/>
                </a:solidFill>
              </a:rPr>
              <a:t>Activation et interaction des réseaux de mémoire</a:t>
            </a:r>
          </a:p>
        </p:txBody>
      </p:sp>
      <p:cxnSp>
        <p:nvCxnSpPr>
          <p:cNvPr id="3" name="Connecteur droit 2"/>
          <p:cNvCxnSpPr/>
          <p:nvPr/>
        </p:nvCxnSpPr>
        <p:spPr>
          <a:xfrm flipV="1">
            <a:off x="762003" y="577927"/>
            <a:ext cx="9751484" cy="4286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710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36" y="790575"/>
            <a:ext cx="5183717" cy="364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8059" y="2211465"/>
            <a:ext cx="7308849" cy="4598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Ellipse 1"/>
          <p:cNvSpPr/>
          <p:nvPr/>
        </p:nvSpPr>
        <p:spPr>
          <a:xfrm>
            <a:off x="3407836" y="1160463"/>
            <a:ext cx="143933" cy="10795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fr-FR">
              <a:solidFill>
                <a:srgbClr val="FFFFFF"/>
              </a:solidFill>
            </a:endParaRPr>
          </a:p>
        </p:txBody>
      </p:sp>
      <p:sp>
        <p:nvSpPr>
          <p:cNvPr id="15" name="Ellipse 14"/>
          <p:cNvSpPr/>
          <p:nvPr/>
        </p:nvSpPr>
        <p:spPr>
          <a:xfrm>
            <a:off x="3647020" y="1700213"/>
            <a:ext cx="143933" cy="10795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fr-FR">
              <a:solidFill>
                <a:srgbClr val="FFFFFF"/>
              </a:solidFill>
            </a:endParaRPr>
          </a:p>
        </p:txBody>
      </p:sp>
      <p:sp>
        <p:nvSpPr>
          <p:cNvPr id="17" name="Ellipse 16"/>
          <p:cNvSpPr/>
          <p:nvPr/>
        </p:nvSpPr>
        <p:spPr>
          <a:xfrm>
            <a:off x="1344084" y="1808163"/>
            <a:ext cx="143933" cy="10795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fr-FR">
              <a:solidFill>
                <a:srgbClr val="FFFFFF"/>
              </a:solidFill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527053" y="5877002"/>
            <a:ext cx="4417483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fr-BE" altLang="fr-FR" sz="2400" kern="0" dirty="0" smtClean="0">
                <a:solidFill>
                  <a:srgbClr val="000000"/>
                </a:solidFill>
              </a:rPr>
              <a:t>Antoine et al, 2016</a:t>
            </a:r>
            <a:endParaRPr lang="fr-FR" altLang="fr-FR" sz="2400" kern="0" dirty="0" smtClean="0">
              <a:solidFill>
                <a:srgbClr val="000000"/>
              </a:solidFill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6479120" y="652540"/>
            <a:ext cx="2880783" cy="155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fr-BE" altLang="fr-FR" sz="2000" kern="0" dirty="0" smtClean="0">
                <a:solidFill>
                  <a:srgbClr val="000000"/>
                </a:solidFill>
              </a:rPr>
              <a:t>Alzheimer et anosognosie </a:t>
            </a:r>
          </a:p>
          <a:p>
            <a:pPr>
              <a:defRPr/>
            </a:pPr>
            <a:r>
              <a:rPr lang="fr-BE" altLang="fr-FR" sz="2000" kern="0" dirty="0" smtClean="0">
                <a:solidFill>
                  <a:srgbClr val="000000"/>
                </a:solidFill>
              </a:rPr>
              <a:t>des troubles </a:t>
            </a:r>
          </a:p>
          <a:p>
            <a:pPr>
              <a:defRPr/>
            </a:pPr>
            <a:r>
              <a:rPr lang="fr-BE" altLang="fr-FR" sz="2000" kern="0" dirty="0" smtClean="0">
                <a:solidFill>
                  <a:srgbClr val="000000"/>
                </a:solidFill>
              </a:rPr>
              <a:t>de mémoire</a:t>
            </a:r>
            <a:endParaRPr lang="fr-FR" altLang="fr-FR" sz="2000" kern="0" dirty="0" smtClean="0">
              <a:solidFill>
                <a:srgbClr val="000000"/>
              </a:solidFill>
            </a:endParaRPr>
          </a:p>
        </p:txBody>
      </p:sp>
      <p:sp>
        <p:nvSpPr>
          <p:cNvPr id="12" name="Rectangle à coins arrondis 11"/>
          <p:cNvSpPr/>
          <p:nvPr/>
        </p:nvSpPr>
        <p:spPr>
          <a:xfrm>
            <a:off x="6769100" y="665240"/>
            <a:ext cx="2302933" cy="1519237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fr-FR">
              <a:solidFill>
                <a:srgbClr val="FFFFFF"/>
              </a:solidFill>
            </a:endParaRPr>
          </a:p>
        </p:txBody>
      </p:sp>
      <p:sp>
        <p:nvSpPr>
          <p:cNvPr id="13" name="Ellipse 12"/>
          <p:cNvSpPr/>
          <p:nvPr/>
        </p:nvSpPr>
        <p:spPr>
          <a:xfrm>
            <a:off x="3335869" y="1383341"/>
            <a:ext cx="143933" cy="10795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fr-FR">
              <a:solidFill>
                <a:srgbClr val="FFFFFF"/>
              </a:solidFill>
            </a:endParaRPr>
          </a:p>
        </p:txBody>
      </p:sp>
      <p:sp>
        <p:nvSpPr>
          <p:cNvPr id="14" name="Ellipse 13"/>
          <p:cNvSpPr/>
          <p:nvPr/>
        </p:nvSpPr>
        <p:spPr>
          <a:xfrm>
            <a:off x="2251395" y="1208790"/>
            <a:ext cx="143933" cy="10795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fr-F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3046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CRC_logo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0877" y="355254"/>
            <a:ext cx="1239163" cy="913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4367" y="237407"/>
            <a:ext cx="2669743" cy="971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itre 1"/>
          <p:cNvSpPr txBox="1">
            <a:spLocks/>
          </p:cNvSpPr>
          <p:nvPr/>
        </p:nvSpPr>
        <p:spPr bwMode="auto">
          <a:xfrm>
            <a:off x="2775099" y="332656"/>
            <a:ext cx="7240772" cy="92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bg2"/>
                </a:solidFill>
                <a:latin typeface="Century Gothic" pitchFamily="34" charset="0"/>
                <a:ea typeface="ＭＳ Ｐゴシック" pitchFamily="-65" charset="-128"/>
                <a:cs typeface="ＭＳ Ｐゴシック" pitchFamily="-65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2"/>
                </a:solidFill>
                <a:latin typeface="Century Gothic" pitchFamily="34" charset="0"/>
                <a:ea typeface="ＭＳ Ｐゴシック" pitchFamily="-65" charset="-128"/>
                <a:cs typeface="ＭＳ Ｐゴシック" pitchFamily="-65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2"/>
                </a:solidFill>
                <a:latin typeface="Century Gothic" pitchFamily="34" charset="0"/>
                <a:ea typeface="ＭＳ Ｐゴシック" pitchFamily="-65" charset="-128"/>
                <a:cs typeface="ＭＳ Ｐゴシック" pitchFamily="-65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2"/>
                </a:solidFill>
                <a:latin typeface="Century Gothic" pitchFamily="34" charset="0"/>
                <a:ea typeface="ＭＳ Ｐゴシック" pitchFamily="-65" charset="-128"/>
                <a:cs typeface="ＭＳ Ｐゴシック" pitchFamily="-65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2"/>
                </a:solidFill>
                <a:latin typeface="Century Gothic" pitchFamily="34" charset="0"/>
                <a:ea typeface="ＭＳ Ｐゴシック" pitchFamily="-65" charset="-128"/>
                <a:cs typeface="ＭＳ Ｐゴシック" pitchFamily="-65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9pPr>
          </a:lstStyle>
          <a:p>
            <a:r>
              <a:rPr lang="en-US" altLang="fr-FR" sz="2800" dirty="0" smtClean="0">
                <a:solidFill>
                  <a:schemeClr val="bg1"/>
                </a:solidFill>
                <a:ea typeface="ＭＳ Ｐゴシック" panose="020B0600070205080204" pitchFamily="34" charset="-128"/>
              </a:rPr>
              <a:t>Post mortem brain </a:t>
            </a:r>
            <a:r>
              <a:rPr lang="en-US" altLang="fr-FR" sz="2800" dirty="0" smtClean="0">
                <a:solidFill>
                  <a:schemeClr val="bg1"/>
                </a:solidFill>
                <a:ea typeface="ＭＳ Ｐゴシック" panose="020B0600070205080204" pitchFamily="34" charset="-128"/>
              </a:rPr>
              <a:t>lesions in AD</a:t>
            </a:r>
            <a:endParaRPr lang="fr-FR" altLang="fr-FR" sz="2800" dirty="0" smtClean="0">
              <a:solidFill>
                <a:schemeClr val="bg1"/>
              </a:solidFill>
              <a:ea typeface="ＭＳ Ｐゴシック" panose="020B0600070205080204" pitchFamily="34" charset="-128"/>
            </a:endParaRPr>
          </a:p>
        </p:txBody>
      </p:sp>
      <p:pic>
        <p:nvPicPr>
          <p:cNvPr id="9218" name="Picture 2" descr="Gender Difference in Alzheimer's Disease Neuropathology EH Corder, E  Ghebremedhin, M Taylor, DR Thal, TG Ohm, H Braak Dr. Senckenbergische  Anatomie Department. - ppt downloa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4577" y="1638529"/>
            <a:ext cx="6759533" cy="5069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73" y="2062716"/>
            <a:ext cx="5192741" cy="4311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49379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43339" y="5445224"/>
            <a:ext cx="7680853" cy="1320552"/>
          </a:xfrm>
        </p:spPr>
        <p:txBody>
          <a:bodyPr>
            <a:normAutofit/>
          </a:bodyPr>
          <a:lstStyle/>
          <a:p>
            <a:r>
              <a:rPr lang="fr-FR" sz="2400" dirty="0" smtClean="0">
                <a:solidFill>
                  <a:schemeClr val="tx1"/>
                </a:solidFill>
              </a:rPr>
              <a:t>Perforant </a:t>
            </a:r>
            <a:r>
              <a:rPr lang="fr-FR" sz="2400" dirty="0" err="1" smtClean="0">
                <a:solidFill>
                  <a:schemeClr val="tx1"/>
                </a:solidFill>
              </a:rPr>
              <a:t>pathway</a:t>
            </a:r>
            <a:r>
              <a:rPr lang="fr-FR" sz="2400" dirty="0" smtClean="0">
                <a:solidFill>
                  <a:schemeClr val="tx1"/>
                </a:solidFill>
              </a:rPr>
              <a:t>:</a:t>
            </a:r>
          </a:p>
          <a:p>
            <a:r>
              <a:rPr lang="fr-FR" sz="2400" dirty="0" smtClean="0">
                <a:solidFill>
                  <a:schemeClr val="tx1"/>
                </a:solidFill>
              </a:rPr>
              <a:t>Projection </a:t>
            </a:r>
            <a:r>
              <a:rPr lang="fr-FR" sz="2400" dirty="0" smtClean="0">
                <a:solidFill>
                  <a:schemeClr val="tx1"/>
                </a:solidFill>
              </a:rPr>
              <a:t>of axons </a:t>
            </a:r>
            <a:r>
              <a:rPr lang="fr-FR" sz="2400" dirty="0" err="1" smtClean="0">
                <a:solidFill>
                  <a:schemeClr val="tx1"/>
                </a:solidFill>
              </a:rPr>
              <a:t>from</a:t>
            </a:r>
            <a:r>
              <a:rPr lang="fr-FR" sz="2400" dirty="0" smtClean="0">
                <a:solidFill>
                  <a:schemeClr val="tx1"/>
                </a:solidFill>
              </a:rPr>
              <a:t> the </a:t>
            </a:r>
            <a:r>
              <a:rPr lang="fr-FR" sz="2400" dirty="0" err="1" smtClean="0">
                <a:solidFill>
                  <a:schemeClr val="tx1"/>
                </a:solidFill>
              </a:rPr>
              <a:t>entorhinal</a:t>
            </a:r>
            <a:r>
              <a:rPr lang="fr-FR" sz="2400" dirty="0" smtClean="0">
                <a:solidFill>
                  <a:schemeClr val="tx1"/>
                </a:solidFill>
              </a:rPr>
              <a:t> cortex to the </a:t>
            </a:r>
            <a:r>
              <a:rPr lang="fr-FR" sz="2400" dirty="0" err="1" smtClean="0">
                <a:solidFill>
                  <a:schemeClr val="tx1"/>
                </a:solidFill>
              </a:rPr>
              <a:t>hippocampus</a:t>
            </a:r>
            <a:endParaRPr lang="fr-FR" sz="2400" dirty="0">
              <a:solidFill>
                <a:schemeClr val="tx1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400256" cy="4891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6214" y="3501009"/>
            <a:ext cx="3797300" cy="315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4943872" y="3212976"/>
            <a:ext cx="1632181" cy="108012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/>
          <p:cNvSpPr/>
          <p:nvPr/>
        </p:nvSpPr>
        <p:spPr>
          <a:xfrm>
            <a:off x="8016213" y="3501008"/>
            <a:ext cx="3797300" cy="315277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6" name="Connecteur droit avec flèche 5"/>
          <p:cNvCxnSpPr/>
          <p:nvPr/>
        </p:nvCxnSpPr>
        <p:spPr>
          <a:xfrm flipV="1">
            <a:off x="5423925" y="3573016"/>
            <a:ext cx="576064" cy="18002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27947" y="4149081"/>
            <a:ext cx="1747573" cy="38436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54317" y="6154738"/>
            <a:ext cx="649816" cy="487362"/>
          </a:xfrm>
          <a:prstGeom prst="rect">
            <a:avLst/>
          </a:prstGeom>
        </p:spPr>
      </p:pic>
      <p:cxnSp>
        <p:nvCxnSpPr>
          <p:cNvPr id="12" name="Connecteur droit avec flèche 11"/>
          <p:cNvCxnSpPr/>
          <p:nvPr/>
        </p:nvCxnSpPr>
        <p:spPr>
          <a:xfrm flipV="1">
            <a:off x="5415889" y="5586114"/>
            <a:ext cx="576064" cy="18002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6133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200"/>
    </mc:Choice>
    <mc:Fallback xmlns="">
      <p:transition spd="slow" advTm="232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mute="1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Image 8" descr="CRC_logo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1351" y="115889"/>
            <a:ext cx="1246716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5" name="Rectangle 2"/>
          <p:cNvSpPr>
            <a:spLocks noChangeArrowheads="1"/>
          </p:cNvSpPr>
          <p:nvPr/>
        </p:nvSpPr>
        <p:spPr bwMode="auto">
          <a:xfrm>
            <a:off x="239185" y="119063"/>
            <a:ext cx="1056216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fr-FR" sz="2000" dirty="0" smtClean="0"/>
              <a:t>PET-SV2A </a:t>
            </a:r>
            <a:r>
              <a:rPr lang="en-US" altLang="fr-FR" sz="2000" dirty="0"/>
              <a:t>Imaging </a:t>
            </a:r>
            <a:r>
              <a:rPr lang="en-US" altLang="fr-FR" sz="2000" dirty="0" smtClean="0"/>
              <a:t>for </a:t>
            </a:r>
            <a:r>
              <a:rPr lang="en-US" altLang="fr-FR" sz="2000" dirty="0" err="1" smtClean="0"/>
              <a:t>synaptopathy</a:t>
            </a:r>
            <a:endParaRPr lang="en-US" altLang="fr-FR" sz="2000" dirty="0"/>
          </a:p>
        </p:txBody>
      </p:sp>
      <p:cxnSp>
        <p:nvCxnSpPr>
          <p:cNvPr id="3" name="Connecteur droit 2"/>
          <p:cNvCxnSpPr/>
          <p:nvPr/>
        </p:nvCxnSpPr>
        <p:spPr>
          <a:xfrm flipV="1">
            <a:off x="762001" y="577851"/>
            <a:ext cx="9751484" cy="4286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797" name="Rectangle 2"/>
          <p:cNvSpPr>
            <a:spLocks noChangeArrowheads="1"/>
          </p:cNvSpPr>
          <p:nvPr/>
        </p:nvSpPr>
        <p:spPr bwMode="auto">
          <a:xfrm>
            <a:off x="38630" y="684282"/>
            <a:ext cx="1056216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fr-FR" sz="4000" b="1" dirty="0" smtClean="0"/>
              <a:t>Synaptic Vesicle 2A protein</a:t>
            </a:r>
            <a:endParaRPr lang="en-US" altLang="fr-FR" sz="4000" b="1" dirty="0"/>
          </a:p>
        </p:txBody>
      </p:sp>
      <p:pic>
        <p:nvPicPr>
          <p:cNvPr id="33798" name="Picture 2" descr="Résultat de recherche d'images pour &quot;image of synaptic vesicle proteins&quot;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234" y="1556221"/>
            <a:ext cx="4440767" cy="296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9" name="Picture 2" descr="Résultat de recherche d'images pour &quot;image of vesicles docking&quot;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1484" y="1484785"/>
            <a:ext cx="5300133" cy="280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800" name="Rectangle 2"/>
          <p:cNvSpPr>
            <a:spLocks noChangeArrowheads="1"/>
          </p:cNvSpPr>
          <p:nvPr/>
        </p:nvSpPr>
        <p:spPr bwMode="auto">
          <a:xfrm>
            <a:off x="6002867" y="4293071"/>
            <a:ext cx="5281084" cy="132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fr-FR" sz="2000" b="1"/>
              <a:t>SV2A is involved in synaptic vesicle trafficking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fr-FR" sz="2000" b="1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fr-FR" sz="2000" b="1"/>
              <a:t>SV2A is ubiquitous in the brain</a:t>
            </a:r>
          </a:p>
        </p:txBody>
      </p:sp>
      <p:cxnSp>
        <p:nvCxnSpPr>
          <p:cNvPr id="9" name="Connecteur droit avec flèche 8"/>
          <p:cNvCxnSpPr/>
          <p:nvPr/>
        </p:nvCxnSpPr>
        <p:spPr>
          <a:xfrm>
            <a:off x="508001" y="2891309"/>
            <a:ext cx="427567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re 1"/>
          <p:cNvSpPr txBox="1">
            <a:spLocks/>
          </p:cNvSpPr>
          <p:nvPr/>
        </p:nvSpPr>
        <p:spPr bwMode="auto">
          <a:xfrm>
            <a:off x="539751" y="4698826"/>
            <a:ext cx="3071283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BE" altLang="fr-FR" sz="2800" b="1"/>
              <a:t>[18F]UCB-H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14918" y="5583064"/>
            <a:ext cx="2315633" cy="1230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254317" y="6154738"/>
            <a:ext cx="649816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097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245"/>
    </mc:Choice>
    <mc:Fallback xmlns="">
      <p:transition spd="slow" advTm="252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mute="1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Image 8" descr="CRC_logo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1351" y="115889"/>
            <a:ext cx="1246716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1" name="Rectangle 2"/>
          <p:cNvSpPr>
            <a:spLocks noChangeArrowheads="1"/>
          </p:cNvSpPr>
          <p:nvPr/>
        </p:nvSpPr>
        <p:spPr bwMode="auto">
          <a:xfrm>
            <a:off x="239185" y="119063"/>
            <a:ext cx="1056216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fr-FR" sz="2000"/>
              <a:t>SV2A Imaging in Neurodegenerative Disorders</a:t>
            </a:r>
          </a:p>
        </p:txBody>
      </p:sp>
      <p:cxnSp>
        <p:nvCxnSpPr>
          <p:cNvPr id="3" name="Connecteur droit 2"/>
          <p:cNvCxnSpPr/>
          <p:nvPr/>
        </p:nvCxnSpPr>
        <p:spPr>
          <a:xfrm flipV="1">
            <a:off x="762001" y="577851"/>
            <a:ext cx="9751484" cy="4286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445" name="Titre 1"/>
          <p:cNvSpPr>
            <a:spLocks noGrp="1"/>
          </p:cNvSpPr>
          <p:nvPr>
            <p:ph type="title"/>
          </p:nvPr>
        </p:nvSpPr>
        <p:spPr>
          <a:xfrm>
            <a:off x="762000" y="4481513"/>
            <a:ext cx="3439584" cy="1143000"/>
          </a:xfrm>
        </p:spPr>
        <p:txBody>
          <a:bodyPr/>
          <a:lstStyle/>
          <a:p>
            <a:pPr>
              <a:defRPr/>
            </a:pPr>
            <a:r>
              <a:rPr lang="fr-FR"/>
              <a:t>Control</a:t>
            </a:r>
          </a:p>
        </p:txBody>
      </p:sp>
      <p:pic>
        <p:nvPicPr>
          <p:cNvPr id="583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418" y="1249363"/>
            <a:ext cx="4464049" cy="318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51" y="1228726"/>
            <a:ext cx="4584700" cy="317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6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6185" y="4941889"/>
            <a:ext cx="2772833" cy="223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itre 1"/>
          <p:cNvSpPr txBox="1">
            <a:spLocks/>
          </p:cNvSpPr>
          <p:nvPr/>
        </p:nvSpPr>
        <p:spPr bwMode="auto">
          <a:xfrm>
            <a:off x="6824133" y="4481513"/>
            <a:ext cx="3439584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fr-FR" kern="0" dirty="0" err="1" smtClean="0"/>
              <a:t>Mild</a:t>
            </a:r>
            <a:r>
              <a:rPr lang="fr-FR" kern="0" dirty="0" smtClean="0"/>
              <a:t> AD</a:t>
            </a:r>
            <a:endParaRPr lang="fr-FR" kern="0" dirty="0"/>
          </a:p>
        </p:txBody>
      </p:sp>
      <p:sp>
        <p:nvSpPr>
          <p:cNvPr id="4" name="Rectangle 3"/>
          <p:cNvSpPr/>
          <p:nvPr/>
        </p:nvSpPr>
        <p:spPr>
          <a:xfrm>
            <a:off x="808567" y="5635625"/>
            <a:ext cx="9950451" cy="9540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Bef>
                <a:spcPts val="600"/>
              </a:spcBef>
              <a:defRPr/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ea typeface="+mn-ea"/>
              </a:rPr>
              <a:t>Visual analysis suggest a decrease in SV2A binding in medial temporal structures</a:t>
            </a:r>
          </a:p>
        </p:txBody>
      </p:sp>
      <p:cxnSp>
        <p:nvCxnSpPr>
          <p:cNvPr id="5" name="Connecteur droit avec flèche 4"/>
          <p:cNvCxnSpPr/>
          <p:nvPr/>
        </p:nvCxnSpPr>
        <p:spPr>
          <a:xfrm flipV="1">
            <a:off x="7728181" y="3429000"/>
            <a:ext cx="0" cy="432048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avec flèche 12"/>
          <p:cNvCxnSpPr/>
          <p:nvPr/>
        </p:nvCxnSpPr>
        <p:spPr>
          <a:xfrm flipV="1">
            <a:off x="9072331" y="3381375"/>
            <a:ext cx="0" cy="432048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254317" y="6154738"/>
            <a:ext cx="649816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693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266"/>
    </mc:Choice>
    <mc:Fallback xmlns="">
      <p:transition spd="slow" advTm="332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mute="1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Image 8" descr="CRC_log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1351" y="116003"/>
            <a:ext cx="1246716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3" name="Rectangle 2"/>
          <p:cNvSpPr>
            <a:spLocks noChangeArrowheads="1"/>
          </p:cNvSpPr>
          <p:nvPr/>
        </p:nvSpPr>
        <p:spPr bwMode="auto">
          <a:xfrm>
            <a:off x="719669" y="119063"/>
            <a:ext cx="9696451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fr-FR" sz="2000" dirty="0" smtClean="0">
                <a:solidFill>
                  <a:srgbClr val="000000"/>
                </a:solidFill>
              </a:rPr>
              <a:t>Correlation between memory awareness and </a:t>
            </a:r>
            <a:r>
              <a:rPr lang="en-US" altLang="fr-FR" sz="2000" dirty="0" err="1" smtClean="0">
                <a:solidFill>
                  <a:srgbClr val="000000"/>
                </a:solidFill>
              </a:rPr>
              <a:t>synaptopathy</a:t>
            </a:r>
            <a:r>
              <a:rPr lang="en-US" altLang="fr-FR" sz="2000" dirty="0" smtClean="0">
                <a:solidFill>
                  <a:srgbClr val="000000"/>
                </a:solidFill>
              </a:rPr>
              <a:t> in AD</a:t>
            </a:r>
            <a:endParaRPr lang="en-US" altLang="fr-FR" sz="2000" dirty="0" smtClean="0">
              <a:solidFill>
                <a:srgbClr val="000000"/>
              </a:solidFill>
            </a:endParaRPr>
          </a:p>
        </p:txBody>
      </p:sp>
      <p:cxnSp>
        <p:nvCxnSpPr>
          <p:cNvPr id="3" name="Connecteur droit 2"/>
          <p:cNvCxnSpPr/>
          <p:nvPr/>
        </p:nvCxnSpPr>
        <p:spPr>
          <a:xfrm flipV="1">
            <a:off x="762003" y="577965"/>
            <a:ext cx="9751484" cy="4286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276" y="1531088"/>
            <a:ext cx="11738191" cy="4678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03864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Image 8" descr="CRC_log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1351" y="115925"/>
            <a:ext cx="1246716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Connecteur droit 2"/>
          <p:cNvCxnSpPr/>
          <p:nvPr/>
        </p:nvCxnSpPr>
        <p:spPr>
          <a:xfrm flipV="1">
            <a:off x="762003" y="577887"/>
            <a:ext cx="9751484" cy="4286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2243593" y="5053538"/>
            <a:ext cx="2015045" cy="9219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fr-BE" altLang="fr-FR" sz="2400" kern="0" dirty="0" smtClean="0">
                <a:solidFill>
                  <a:srgbClr val="000000"/>
                </a:solidFill>
              </a:rPr>
              <a:t>LC &amp; BF</a:t>
            </a:r>
            <a:endParaRPr lang="fr-FR" altLang="fr-FR" sz="2400" kern="0" dirty="0" smtClean="0">
              <a:solidFill>
                <a:srgbClr val="000000"/>
              </a:solidFill>
            </a:endParaRPr>
          </a:p>
        </p:txBody>
      </p:sp>
      <p:sp>
        <p:nvSpPr>
          <p:cNvPr id="8" name="Rectangle à coins arrondis 7"/>
          <p:cNvSpPr/>
          <p:nvPr/>
        </p:nvSpPr>
        <p:spPr>
          <a:xfrm>
            <a:off x="2148322" y="5004677"/>
            <a:ext cx="2110316" cy="101968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fr-FR">
              <a:solidFill>
                <a:srgbClr val="FFFFFF"/>
              </a:solidFill>
            </a:endParaRPr>
          </a:p>
        </p:txBody>
      </p:sp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719669" y="119063"/>
            <a:ext cx="9696451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fr-FR" sz="2000" dirty="0" smtClean="0">
                <a:solidFill>
                  <a:srgbClr val="000000"/>
                </a:solidFill>
              </a:rPr>
              <a:t>AD and subcortical structures</a:t>
            </a:r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622" y="643724"/>
            <a:ext cx="6453300" cy="3588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Locus coeruleus (LC) efferent pathways and relevant functions. LC... |  Download Scientific Diagra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2729" y="2189634"/>
            <a:ext cx="6149956" cy="4572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2552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96079" y="1484784"/>
            <a:ext cx="11260832" cy="5184576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400" dirty="0" smtClean="0"/>
              <a:t>AD </a:t>
            </a:r>
            <a:r>
              <a:rPr lang="en-US" sz="2400" dirty="0"/>
              <a:t>is characterized by a neuropathology that occurs decades prior to </a:t>
            </a:r>
            <a:r>
              <a:rPr lang="en-US" sz="2400" dirty="0" smtClean="0"/>
              <a:t>cognitive symptom </a:t>
            </a:r>
            <a:r>
              <a:rPr lang="en-US" sz="2400" dirty="0"/>
              <a:t>onset. </a:t>
            </a:r>
            <a:endParaRPr lang="en-US" sz="2400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/>
              <a:t>Initial neuropathology consists of abnormal tau protein accumulation in the brainstem, particularly in the locus </a:t>
            </a:r>
            <a:r>
              <a:rPr lang="en-US" sz="2400" dirty="0" err="1" smtClean="0"/>
              <a:t>coeruleus</a:t>
            </a:r>
            <a:r>
              <a:rPr lang="en-US" sz="2400" dirty="0" smtClean="0"/>
              <a:t> (</a:t>
            </a:r>
            <a:r>
              <a:rPr lang="en-US" sz="2400" dirty="0" err="1" smtClean="0"/>
              <a:t>Braak</a:t>
            </a:r>
            <a:r>
              <a:rPr lang="en-US" sz="2400" dirty="0" smtClean="0"/>
              <a:t> and </a:t>
            </a:r>
            <a:r>
              <a:rPr lang="en-US" sz="2400" dirty="0" err="1" smtClean="0"/>
              <a:t>Tredici</a:t>
            </a:r>
            <a:r>
              <a:rPr lang="en-US" sz="2400" dirty="0" smtClean="0"/>
              <a:t>, Brain 2015).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 smtClean="0"/>
              <a:t>There </a:t>
            </a:r>
            <a:r>
              <a:rPr lang="en-US" sz="2400" dirty="0"/>
              <a:t>is a debate concerning self-assessment of cognitive functioning in preclinical AD. </a:t>
            </a:r>
            <a:endParaRPr lang="en-US" sz="2400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 smtClean="0"/>
              <a:t>Some </a:t>
            </a:r>
            <a:r>
              <a:rPr lang="en-US" sz="2400" dirty="0"/>
              <a:t>individuals report subjective cognitive decline and </a:t>
            </a:r>
            <a:r>
              <a:rPr lang="en-US" sz="2400" dirty="0" smtClean="0"/>
              <a:t>they might </a:t>
            </a:r>
            <a:r>
              <a:rPr lang="en-US" sz="2400" dirty="0"/>
              <a:t>even show </a:t>
            </a:r>
            <a:r>
              <a:rPr lang="en-US" sz="2400" dirty="0" err="1"/>
              <a:t>hypernosognosia</a:t>
            </a:r>
            <a:r>
              <a:rPr lang="en-US" sz="2400" dirty="0"/>
              <a:t> concerning their </a:t>
            </a:r>
            <a:r>
              <a:rPr lang="en-US" sz="2400" dirty="0" smtClean="0"/>
              <a:t>relative cognitive changes (Jessen et al, 2014; </a:t>
            </a:r>
            <a:r>
              <a:rPr lang="en-US" sz="2400" dirty="0" err="1" smtClean="0"/>
              <a:t>Vannini</a:t>
            </a:r>
            <a:r>
              <a:rPr lang="en-US" sz="2400" dirty="0" smtClean="0"/>
              <a:t> et al, 2017).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 smtClean="0"/>
              <a:t>We searched for a relationship between preclinical self evaluation of cognitive function and AD pathology (brainstem tau deposit) in healthy late middle-aged participants.</a:t>
            </a:r>
            <a:endParaRPr lang="fr-FR" sz="2400" dirty="0"/>
          </a:p>
        </p:txBody>
      </p:sp>
      <p:sp>
        <p:nvSpPr>
          <p:cNvPr id="5" name="Rectangle 32"/>
          <p:cNvSpPr>
            <a:spLocks noChangeArrowheads="1"/>
          </p:cNvSpPr>
          <p:nvPr/>
        </p:nvSpPr>
        <p:spPr bwMode="auto">
          <a:xfrm>
            <a:off x="2" y="43934"/>
            <a:ext cx="14302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nl-NL" altLang="fr-FR" sz="180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7" name="Image 8" descr="CRC_log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0523" y="58223"/>
            <a:ext cx="1248139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1016002" y="119064"/>
            <a:ext cx="8056329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fr-FR" sz="2200" dirty="0">
                <a:latin typeface="+mn-lt"/>
              </a:rPr>
              <a:t>Self evaluation of cognitive function - </a:t>
            </a:r>
            <a:r>
              <a:rPr lang="fr-FR" sz="2200" dirty="0">
                <a:latin typeface="+mn-lt"/>
              </a:rPr>
              <a:t>AD/PD™ 2020</a:t>
            </a:r>
            <a:r>
              <a:rPr lang="en-US" altLang="fr-FR" sz="2200" dirty="0">
                <a:latin typeface="+mn-lt"/>
              </a:rPr>
              <a:t> </a:t>
            </a:r>
          </a:p>
        </p:txBody>
      </p:sp>
      <p:cxnSp>
        <p:nvCxnSpPr>
          <p:cNvPr id="9" name="Connecteur droit 8"/>
          <p:cNvCxnSpPr/>
          <p:nvPr/>
        </p:nvCxnSpPr>
        <p:spPr>
          <a:xfrm flipV="1">
            <a:off x="1016002" y="620716"/>
            <a:ext cx="7864308" cy="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30495" y="722784"/>
            <a:ext cx="121920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Arial" charset="0"/>
              </a:rPr>
              <a:t>Background</a:t>
            </a:r>
            <a:endParaRPr lang="en-US" sz="3200" b="1" i="1" dirty="0">
              <a:solidFill>
                <a:schemeClr val="tx1">
                  <a:lumMod val="95000"/>
                  <a:lumOff val="5000"/>
                </a:schemeClr>
              </a:solidFill>
              <a:latin typeface="+mn-lt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1567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CRC_logo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0877" y="355254"/>
            <a:ext cx="1239163" cy="913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4367" y="237407"/>
            <a:ext cx="2669743" cy="971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itre 1"/>
          <p:cNvSpPr txBox="1">
            <a:spLocks/>
          </p:cNvSpPr>
          <p:nvPr/>
        </p:nvSpPr>
        <p:spPr bwMode="auto">
          <a:xfrm>
            <a:off x="2775099" y="332656"/>
            <a:ext cx="7240772" cy="92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bg2"/>
                </a:solidFill>
                <a:latin typeface="Century Gothic" pitchFamily="34" charset="0"/>
                <a:ea typeface="ＭＳ Ｐゴシック" pitchFamily="-65" charset="-128"/>
                <a:cs typeface="ＭＳ Ｐゴシック" pitchFamily="-65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2"/>
                </a:solidFill>
                <a:latin typeface="Century Gothic" pitchFamily="34" charset="0"/>
                <a:ea typeface="ＭＳ Ｐゴシック" pitchFamily="-65" charset="-128"/>
                <a:cs typeface="ＭＳ Ｐゴシック" pitchFamily="-65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2"/>
                </a:solidFill>
                <a:latin typeface="Century Gothic" pitchFamily="34" charset="0"/>
                <a:ea typeface="ＭＳ Ｐゴシック" pitchFamily="-65" charset="-128"/>
                <a:cs typeface="ＭＳ Ｐゴシック" pitchFamily="-65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2"/>
                </a:solidFill>
                <a:latin typeface="Century Gothic" pitchFamily="34" charset="0"/>
                <a:ea typeface="ＭＳ Ｐゴシック" pitchFamily="-65" charset="-128"/>
                <a:cs typeface="ＭＳ Ｐゴシック" pitchFamily="-65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2"/>
                </a:solidFill>
                <a:latin typeface="Century Gothic" pitchFamily="34" charset="0"/>
                <a:ea typeface="ＭＳ Ｐゴシック" pitchFamily="-65" charset="-128"/>
                <a:cs typeface="ＭＳ Ｐゴシック" pitchFamily="-65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9pPr>
          </a:lstStyle>
          <a:p>
            <a:r>
              <a:rPr lang="en-US" altLang="fr-FR" sz="2800" dirty="0" smtClean="0">
                <a:solidFill>
                  <a:schemeClr val="bg1"/>
                </a:solidFill>
                <a:ea typeface="ＭＳ Ｐゴシック" panose="020B0600070205080204" pitchFamily="34" charset="-128"/>
              </a:rPr>
              <a:t>What is Positron Emission Tomography?</a:t>
            </a:r>
            <a:endParaRPr lang="fr-FR" altLang="fr-FR" sz="2800" dirty="0" smtClean="0">
              <a:solidFill>
                <a:schemeClr val="bg1"/>
              </a:solidFill>
              <a:ea typeface="ＭＳ Ｐゴシック" panose="020B0600070205080204" pitchFamily="34" charset="-128"/>
            </a:endParaRP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6608" y="1686690"/>
            <a:ext cx="8922089" cy="5018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05446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96079" y="1412776"/>
            <a:ext cx="11260832" cy="5445224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400" baseline="30000" dirty="0" smtClean="0"/>
              <a:t>[</a:t>
            </a:r>
            <a:r>
              <a:rPr lang="en-US" sz="2400" baseline="30000" dirty="0"/>
              <a:t>18F]</a:t>
            </a:r>
            <a:r>
              <a:rPr lang="en-US" sz="2400" dirty="0"/>
              <a:t>THK5351 PET </a:t>
            </a:r>
            <a:r>
              <a:rPr lang="en-US" sz="2400" dirty="0" smtClean="0"/>
              <a:t>was used to measure tau burden </a:t>
            </a:r>
            <a:r>
              <a:rPr lang="en-US" sz="2400" dirty="0" smtClean="0"/>
              <a:t>in </a:t>
            </a:r>
            <a:r>
              <a:rPr lang="en-US" sz="2400" dirty="0"/>
              <a:t>a sample of 66 late middle-aged healthy individuals (50-70 y). </a:t>
            </a:r>
            <a:endParaRPr lang="en-US" sz="2400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 smtClean="0"/>
              <a:t>An </a:t>
            </a:r>
            <a:r>
              <a:rPr lang="en-US" sz="2400" dirty="0"/>
              <a:t>average PET image was created using the four frames corresponding to the time window between 40 and 60 </a:t>
            </a:r>
            <a:r>
              <a:rPr lang="en-US" sz="2400" dirty="0" smtClean="0"/>
              <a:t>min after intravenous injection. </a:t>
            </a:r>
            <a:r>
              <a:rPr lang="en-US" sz="2400" dirty="0"/>
              <a:t>We used a brainstem mask that encompassed monoaminergic grey matter including locus </a:t>
            </a:r>
            <a:r>
              <a:rPr lang="en-US" sz="2400" dirty="0" err="1"/>
              <a:t>coeruleus</a:t>
            </a:r>
            <a:r>
              <a:rPr lang="en-US" sz="2400" dirty="0"/>
              <a:t> and raphe nuclei</a:t>
            </a:r>
            <a:r>
              <a:rPr lang="en-US" sz="2400" dirty="0" smtClean="0"/>
              <a:t>. </a:t>
            </a:r>
            <a:r>
              <a:rPr lang="en-US" sz="2400" dirty="0"/>
              <a:t>Standardized uptake value ratio (SUVR) was calculated using the cerebellum as the reference </a:t>
            </a:r>
            <a:r>
              <a:rPr lang="en-US" sz="2400" dirty="0" smtClean="0"/>
              <a:t>region (Lockhart et al, 2016).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 smtClean="0"/>
              <a:t>Participants followed a complex protocol from which we used age, education, free and cued recall, McNair and Kahn self-assessment of cognitive difficulties, depression and anxiety scales, searching for correlations with brainstem tau burden.</a:t>
            </a:r>
            <a:endParaRPr lang="fr-FR" sz="2400" dirty="0"/>
          </a:p>
        </p:txBody>
      </p:sp>
      <p:sp>
        <p:nvSpPr>
          <p:cNvPr id="5" name="Rectangle 32"/>
          <p:cNvSpPr>
            <a:spLocks noChangeArrowheads="1"/>
          </p:cNvSpPr>
          <p:nvPr/>
        </p:nvSpPr>
        <p:spPr bwMode="auto">
          <a:xfrm>
            <a:off x="2" y="43934"/>
            <a:ext cx="14302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nl-NL" altLang="fr-FR" sz="180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7" name="Image 8" descr="CRC_log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0523" y="58223"/>
            <a:ext cx="1248139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1016002" y="119064"/>
            <a:ext cx="8056329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fr-FR" sz="2200" dirty="0">
                <a:latin typeface="+mn-lt"/>
              </a:rPr>
              <a:t>Self evaluation of cognitive function - </a:t>
            </a:r>
            <a:r>
              <a:rPr lang="fr-FR" sz="2200" dirty="0">
                <a:latin typeface="+mn-lt"/>
              </a:rPr>
              <a:t>AD/PD™ 2020</a:t>
            </a:r>
            <a:r>
              <a:rPr lang="en-US" altLang="fr-FR" sz="2200" dirty="0">
                <a:latin typeface="+mn-lt"/>
              </a:rPr>
              <a:t> </a:t>
            </a:r>
          </a:p>
        </p:txBody>
      </p:sp>
      <p:cxnSp>
        <p:nvCxnSpPr>
          <p:cNvPr id="9" name="Connecteur droit 8"/>
          <p:cNvCxnSpPr/>
          <p:nvPr/>
        </p:nvCxnSpPr>
        <p:spPr>
          <a:xfrm flipV="1">
            <a:off x="1016002" y="620716"/>
            <a:ext cx="7864308" cy="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30495" y="722784"/>
            <a:ext cx="121920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Arial" charset="0"/>
              </a:rPr>
              <a:t>Material &amp; Methods</a:t>
            </a:r>
            <a:endParaRPr lang="en-US" sz="3200" b="1" i="1" dirty="0">
              <a:solidFill>
                <a:schemeClr val="tx1">
                  <a:lumMod val="95000"/>
                  <a:lumOff val="5000"/>
                </a:schemeClr>
              </a:solidFill>
              <a:latin typeface="+mn-lt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7422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 rot="16200000">
            <a:off x="-1536027" y="3126030"/>
            <a:ext cx="4358957" cy="61618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 smtClean="0"/>
              <a:t>Subjective memory difficulties</a:t>
            </a:r>
          </a:p>
        </p:txBody>
      </p:sp>
      <p:sp>
        <p:nvSpPr>
          <p:cNvPr id="5" name="Rectangle 32"/>
          <p:cNvSpPr>
            <a:spLocks noChangeArrowheads="1"/>
          </p:cNvSpPr>
          <p:nvPr/>
        </p:nvSpPr>
        <p:spPr bwMode="auto">
          <a:xfrm>
            <a:off x="2" y="43934"/>
            <a:ext cx="14302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nl-NL" altLang="fr-FR" sz="180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7" name="Image 8" descr="CRC_log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0523" y="58223"/>
            <a:ext cx="1248139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1016002" y="119064"/>
            <a:ext cx="8056329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fr-FR" sz="2200" dirty="0">
                <a:latin typeface="+mn-lt"/>
              </a:rPr>
              <a:t>Self evaluation of cognitive function - </a:t>
            </a:r>
            <a:r>
              <a:rPr lang="fr-FR" sz="2200" dirty="0">
                <a:latin typeface="+mn-lt"/>
              </a:rPr>
              <a:t>AD/PD™ 2020</a:t>
            </a:r>
            <a:r>
              <a:rPr lang="en-US" altLang="fr-FR" sz="2200" dirty="0">
                <a:latin typeface="+mn-lt"/>
              </a:rPr>
              <a:t> </a:t>
            </a:r>
          </a:p>
        </p:txBody>
      </p:sp>
      <p:cxnSp>
        <p:nvCxnSpPr>
          <p:cNvPr id="9" name="Connecteur droit 8"/>
          <p:cNvCxnSpPr/>
          <p:nvPr/>
        </p:nvCxnSpPr>
        <p:spPr>
          <a:xfrm flipV="1">
            <a:off x="1016002" y="620716"/>
            <a:ext cx="7864308" cy="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30495" y="722784"/>
            <a:ext cx="121920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Arial" charset="0"/>
              </a:rPr>
              <a:t>Results</a:t>
            </a:r>
            <a:endParaRPr lang="en-US" sz="3200" b="1" i="1" dirty="0">
              <a:solidFill>
                <a:schemeClr val="tx1">
                  <a:lumMod val="95000"/>
                  <a:lumOff val="5000"/>
                </a:schemeClr>
              </a:solidFill>
              <a:latin typeface="+mn-lt"/>
              <a:cs typeface="Arial" charset="0"/>
            </a:endParaRPr>
          </a:p>
        </p:txBody>
      </p:sp>
      <p:sp>
        <p:nvSpPr>
          <p:cNvPr id="11" name="Espace réservé du contenu 2"/>
          <p:cNvSpPr txBox="1">
            <a:spLocks/>
          </p:cNvSpPr>
          <p:nvPr/>
        </p:nvSpPr>
        <p:spPr>
          <a:xfrm>
            <a:off x="2255574" y="6093296"/>
            <a:ext cx="7968885" cy="4621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dirty="0" smtClean="0"/>
              <a:t>Free recall (memory task)</a:t>
            </a:r>
          </a:p>
        </p:txBody>
      </p:sp>
      <p:sp>
        <p:nvSpPr>
          <p:cNvPr id="12" name="Espace réservé du contenu 2"/>
          <p:cNvSpPr txBox="1">
            <a:spLocks/>
          </p:cNvSpPr>
          <p:nvPr/>
        </p:nvSpPr>
        <p:spPr>
          <a:xfrm>
            <a:off x="7813014" y="4827240"/>
            <a:ext cx="2411445" cy="4621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b="1" dirty="0" smtClean="0"/>
              <a:t>R</a:t>
            </a:r>
            <a:r>
              <a:rPr lang="en-US" sz="1800" b="1" dirty="0" smtClean="0"/>
              <a:t>2 </a:t>
            </a:r>
            <a:r>
              <a:rPr lang="en-US" sz="2400" b="1" dirty="0" smtClean="0"/>
              <a:t>=.03</a:t>
            </a:r>
          </a:p>
        </p:txBody>
      </p:sp>
      <p:cxnSp>
        <p:nvCxnSpPr>
          <p:cNvPr id="4" name="Connecteur droit 3"/>
          <p:cNvCxnSpPr/>
          <p:nvPr/>
        </p:nvCxnSpPr>
        <p:spPr>
          <a:xfrm>
            <a:off x="1679510" y="1581150"/>
            <a:ext cx="936988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0692" y="1638114"/>
            <a:ext cx="10118648" cy="43111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Espace réservé du contenu 2"/>
          <p:cNvSpPr txBox="1">
            <a:spLocks/>
          </p:cNvSpPr>
          <p:nvPr/>
        </p:nvSpPr>
        <p:spPr>
          <a:xfrm>
            <a:off x="9018736" y="1657908"/>
            <a:ext cx="1931392" cy="8640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b="1" dirty="0" smtClean="0"/>
              <a:t>R</a:t>
            </a:r>
            <a:r>
              <a:rPr lang="en-US" sz="1800" b="1" dirty="0" smtClean="0"/>
              <a:t>2 </a:t>
            </a:r>
            <a:r>
              <a:rPr lang="en-US" sz="2400" b="1" dirty="0" smtClean="0"/>
              <a:t>=.07 p&lt;.05</a:t>
            </a:r>
          </a:p>
        </p:txBody>
      </p:sp>
    </p:spTree>
    <p:extLst>
      <p:ext uri="{BB962C8B-B14F-4D97-AF65-F5344CB8AC3E}">
        <p14:creationId xmlns:p14="http://schemas.microsoft.com/office/powerpoint/2010/main" val="4103735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7632171" y="1484784"/>
            <a:ext cx="4320479" cy="5142656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400" baseline="30000" dirty="0" smtClean="0"/>
              <a:t>[18F]</a:t>
            </a:r>
            <a:r>
              <a:rPr lang="en-US" sz="2400" dirty="0" smtClean="0"/>
              <a:t>THK5351 PET brain uptake image, corrected for partial volume effect, cerebellum as reference region.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2400" dirty="0"/>
          </a:p>
          <a:p>
            <a:pPr>
              <a:buFont typeface="Wingdings" panose="05000000000000000000" pitchFamily="2" charset="2"/>
              <a:buChar char="Ø"/>
            </a:pPr>
            <a:endParaRPr lang="en-US" sz="2400" dirty="0" smtClean="0"/>
          </a:p>
          <a:p>
            <a:pPr>
              <a:buFont typeface="Wingdings" panose="05000000000000000000" pitchFamily="2" charset="2"/>
              <a:buChar char="Ø"/>
            </a:pPr>
            <a:endParaRPr lang="en-US" sz="2400" dirty="0" smtClean="0"/>
          </a:p>
          <a:p>
            <a:pPr>
              <a:buFont typeface="Wingdings" panose="05000000000000000000" pitchFamily="2" charset="2"/>
              <a:buChar char="Ø"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5" name="Rectangle 32"/>
          <p:cNvSpPr>
            <a:spLocks noChangeArrowheads="1"/>
          </p:cNvSpPr>
          <p:nvPr/>
        </p:nvSpPr>
        <p:spPr bwMode="auto">
          <a:xfrm>
            <a:off x="2" y="43934"/>
            <a:ext cx="14302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nl-NL" altLang="fr-FR" sz="180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7" name="Image 8" descr="CRC_log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0523" y="58223"/>
            <a:ext cx="1248139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1016002" y="119064"/>
            <a:ext cx="8056329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fr-FR" sz="2200" dirty="0">
                <a:latin typeface="+mn-lt"/>
              </a:rPr>
              <a:t>Self evaluation of cognitive function - </a:t>
            </a:r>
            <a:r>
              <a:rPr lang="fr-FR" sz="2200" dirty="0">
                <a:latin typeface="+mn-lt"/>
              </a:rPr>
              <a:t>AD/PD™ 2020</a:t>
            </a:r>
            <a:r>
              <a:rPr lang="en-US" altLang="fr-FR" sz="2200" dirty="0">
                <a:latin typeface="+mn-lt"/>
              </a:rPr>
              <a:t> </a:t>
            </a:r>
          </a:p>
        </p:txBody>
      </p:sp>
      <p:cxnSp>
        <p:nvCxnSpPr>
          <p:cNvPr id="9" name="Connecteur droit 8"/>
          <p:cNvCxnSpPr/>
          <p:nvPr/>
        </p:nvCxnSpPr>
        <p:spPr>
          <a:xfrm flipV="1">
            <a:off x="1016002" y="620716"/>
            <a:ext cx="7864308" cy="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30495" y="722784"/>
            <a:ext cx="121920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Arial" charset="0"/>
              </a:rPr>
              <a:t>Results</a:t>
            </a:r>
            <a:endParaRPr lang="en-US" sz="3200" b="1" i="1" dirty="0">
              <a:solidFill>
                <a:schemeClr val="tx1">
                  <a:lumMod val="95000"/>
                  <a:lumOff val="5000"/>
                </a:schemeClr>
              </a:solidFill>
              <a:latin typeface="+mn-lt"/>
              <a:cs typeface="Arial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382" y="1484784"/>
            <a:ext cx="6830669" cy="5112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57328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2"/>
          <p:cNvSpPr>
            <a:spLocks noChangeArrowheads="1"/>
          </p:cNvSpPr>
          <p:nvPr/>
        </p:nvSpPr>
        <p:spPr bwMode="auto">
          <a:xfrm>
            <a:off x="2" y="43934"/>
            <a:ext cx="14302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nl-NL" altLang="fr-FR" sz="180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7" name="Image 8" descr="CRC_log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0523" y="58223"/>
            <a:ext cx="1248139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1016002" y="119064"/>
            <a:ext cx="8056329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fr-FR" sz="2200" dirty="0">
                <a:latin typeface="+mn-lt"/>
              </a:rPr>
              <a:t>Self evaluation of cognitive function - </a:t>
            </a:r>
            <a:r>
              <a:rPr lang="fr-FR" sz="2200" dirty="0">
                <a:latin typeface="+mn-lt"/>
              </a:rPr>
              <a:t>AD/PD™ 2020</a:t>
            </a:r>
            <a:r>
              <a:rPr lang="en-US" altLang="fr-FR" sz="2200" dirty="0">
                <a:latin typeface="+mn-lt"/>
              </a:rPr>
              <a:t> </a:t>
            </a:r>
          </a:p>
        </p:txBody>
      </p:sp>
      <p:cxnSp>
        <p:nvCxnSpPr>
          <p:cNvPr id="9" name="Connecteur droit 8"/>
          <p:cNvCxnSpPr/>
          <p:nvPr/>
        </p:nvCxnSpPr>
        <p:spPr>
          <a:xfrm flipV="1">
            <a:off x="1016002" y="620716"/>
            <a:ext cx="7864308" cy="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30495" y="722784"/>
            <a:ext cx="121920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Arial" charset="0"/>
              </a:rPr>
              <a:t>MRI Segmentation of the Locus </a:t>
            </a:r>
            <a:r>
              <a:rPr lang="en-US" sz="3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Arial" charset="0"/>
              </a:rPr>
              <a:t>Coeruleus</a:t>
            </a:r>
            <a:endParaRPr lang="en-US" sz="3200" b="1" i="1" dirty="0">
              <a:solidFill>
                <a:schemeClr val="tx1">
                  <a:lumMod val="95000"/>
                  <a:lumOff val="5000"/>
                </a:schemeClr>
              </a:solidFill>
              <a:latin typeface="+mn-lt"/>
              <a:cs typeface="Arial" charset="0"/>
            </a:endParaRPr>
          </a:p>
        </p:txBody>
      </p:sp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1" name="Picture 2" descr="Example segmentations of the locus coeruleus (LC) region using T... |  Download Scientific Diagra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26" y="1744663"/>
            <a:ext cx="11935846" cy="4942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804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7632171" y="1484784"/>
            <a:ext cx="4320479" cy="5142656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400" dirty="0" smtClean="0"/>
              <a:t>Dorsal </a:t>
            </a:r>
            <a:r>
              <a:rPr lang="en-US" sz="2400" dirty="0" err="1" smtClean="0"/>
              <a:t>mesopontine</a:t>
            </a:r>
            <a:r>
              <a:rPr lang="en-US" sz="2400" dirty="0" smtClean="0"/>
              <a:t> tegmentum region (comprising the locus </a:t>
            </a:r>
            <a:r>
              <a:rPr lang="en-US" sz="2400" dirty="0" err="1" smtClean="0"/>
              <a:t>coeruleus</a:t>
            </a:r>
            <a:r>
              <a:rPr lang="en-US" sz="2400" dirty="0" smtClean="0"/>
              <a:t>) defined on MRI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2400" dirty="0"/>
          </a:p>
          <a:p>
            <a:pPr>
              <a:buFont typeface="Wingdings" panose="05000000000000000000" pitchFamily="2" charset="2"/>
              <a:buChar char="Ø"/>
            </a:pPr>
            <a:endParaRPr lang="en-US" sz="2400" dirty="0" smtClean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 smtClean="0"/>
              <a:t>Same region on </a:t>
            </a:r>
            <a:r>
              <a:rPr lang="en-US" sz="2400" baseline="30000" dirty="0" smtClean="0"/>
              <a:t>[18F]</a:t>
            </a:r>
            <a:r>
              <a:rPr lang="en-US" sz="2400" dirty="0" smtClean="0"/>
              <a:t>THK5351 PET image</a:t>
            </a:r>
          </a:p>
        </p:txBody>
      </p:sp>
      <p:sp>
        <p:nvSpPr>
          <p:cNvPr id="5" name="Rectangle 32"/>
          <p:cNvSpPr>
            <a:spLocks noChangeArrowheads="1"/>
          </p:cNvSpPr>
          <p:nvPr/>
        </p:nvSpPr>
        <p:spPr bwMode="auto">
          <a:xfrm>
            <a:off x="2" y="43934"/>
            <a:ext cx="14302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nl-NL" altLang="fr-FR" sz="180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7" name="Image 8" descr="CRC_log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0523" y="58223"/>
            <a:ext cx="1248139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1016002" y="119064"/>
            <a:ext cx="8056329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fr-FR" sz="2200" dirty="0">
                <a:latin typeface="+mn-lt"/>
              </a:rPr>
              <a:t>Self evaluation of cognitive function - </a:t>
            </a:r>
            <a:r>
              <a:rPr lang="fr-FR" sz="2200" dirty="0">
                <a:latin typeface="+mn-lt"/>
              </a:rPr>
              <a:t>AD/PD™ 2020</a:t>
            </a:r>
            <a:r>
              <a:rPr lang="en-US" altLang="fr-FR" sz="2200" dirty="0">
                <a:latin typeface="+mn-lt"/>
              </a:rPr>
              <a:t> </a:t>
            </a:r>
          </a:p>
        </p:txBody>
      </p:sp>
      <p:cxnSp>
        <p:nvCxnSpPr>
          <p:cNvPr id="9" name="Connecteur droit 8"/>
          <p:cNvCxnSpPr/>
          <p:nvPr/>
        </p:nvCxnSpPr>
        <p:spPr>
          <a:xfrm flipV="1">
            <a:off x="1016002" y="620716"/>
            <a:ext cx="7864308" cy="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30495" y="722784"/>
            <a:ext cx="121920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Arial" charset="0"/>
              </a:rPr>
              <a:t>Results</a:t>
            </a:r>
            <a:endParaRPr lang="en-US" sz="3200" b="1" i="1" dirty="0">
              <a:solidFill>
                <a:schemeClr val="tx1">
                  <a:lumMod val="95000"/>
                  <a:lumOff val="5000"/>
                </a:schemeClr>
              </a:solidFill>
              <a:latin typeface="+mn-lt"/>
              <a:cs typeface="Arial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5573" y="1484784"/>
            <a:ext cx="4032448" cy="5089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769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7632171" y="1484784"/>
            <a:ext cx="4320479" cy="5142656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400" dirty="0" smtClean="0"/>
              <a:t>Basal forebrain mask (</a:t>
            </a:r>
            <a:r>
              <a:rPr lang="en-US" sz="2400" dirty="0" err="1" smtClean="0"/>
              <a:t>Zaborszky</a:t>
            </a:r>
            <a:r>
              <a:rPr lang="en-US" sz="2400" dirty="0" smtClean="0"/>
              <a:t> et al., </a:t>
            </a:r>
            <a:r>
              <a:rPr lang="en-US" sz="2400" dirty="0" err="1" smtClean="0"/>
              <a:t>NeuroImage</a:t>
            </a:r>
            <a:r>
              <a:rPr lang="en-US" sz="2400" dirty="0" smtClean="0"/>
              <a:t> 2008)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 smtClean="0"/>
              <a:t> </a:t>
            </a:r>
            <a:r>
              <a:rPr lang="en-US" sz="2400" dirty="0"/>
              <a:t>A</a:t>
            </a:r>
            <a:r>
              <a:rPr lang="en-US" sz="2400" dirty="0" smtClean="0"/>
              <a:t>nother region with early AD pathology.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2400" dirty="0"/>
          </a:p>
          <a:p>
            <a:pPr>
              <a:buFont typeface="Wingdings" panose="05000000000000000000" pitchFamily="2" charset="2"/>
              <a:buChar char="Ø"/>
            </a:pPr>
            <a:endParaRPr lang="en-US" sz="2400" dirty="0" smtClean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5" name="Rectangle 32"/>
          <p:cNvSpPr>
            <a:spLocks noChangeArrowheads="1"/>
          </p:cNvSpPr>
          <p:nvPr/>
        </p:nvSpPr>
        <p:spPr bwMode="auto">
          <a:xfrm>
            <a:off x="2" y="43934"/>
            <a:ext cx="14302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nl-NL" altLang="fr-FR" sz="180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7" name="Image 8" descr="CRC_log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0523" y="58223"/>
            <a:ext cx="1248139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1016002" y="119064"/>
            <a:ext cx="8056329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fr-FR" sz="2200" dirty="0">
                <a:latin typeface="+mn-lt"/>
              </a:rPr>
              <a:t>Self evaluation of cognitive function - </a:t>
            </a:r>
            <a:r>
              <a:rPr lang="fr-FR" sz="2200" dirty="0">
                <a:latin typeface="+mn-lt"/>
              </a:rPr>
              <a:t>AD/PD™ 2020</a:t>
            </a:r>
            <a:r>
              <a:rPr lang="en-US" altLang="fr-FR" sz="2200" dirty="0">
                <a:latin typeface="+mn-lt"/>
              </a:rPr>
              <a:t> </a:t>
            </a:r>
          </a:p>
        </p:txBody>
      </p:sp>
      <p:cxnSp>
        <p:nvCxnSpPr>
          <p:cNvPr id="9" name="Connecteur droit 8"/>
          <p:cNvCxnSpPr/>
          <p:nvPr/>
        </p:nvCxnSpPr>
        <p:spPr>
          <a:xfrm flipV="1">
            <a:off x="1016002" y="620716"/>
            <a:ext cx="7864308" cy="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30495" y="722784"/>
            <a:ext cx="121920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Arial" charset="0"/>
              </a:rPr>
              <a:t>Results</a:t>
            </a:r>
            <a:endParaRPr lang="en-US" sz="3200" b="1" i="1" dirty="0">
              <a:solidFill>
                <a:schemeClr val="tx1">
                  <a:lumMod val="95000"/>
                  <a:lumOff val="5000"/>
                </a:schemeClr>
              </a:solidFill>
              <a:latin typeface="+mn-lt"/>
              <a:cs typeface="Arial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198" y="1556792"/>
            <a:ext cx="6569951" cy="4927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rme libre 1"/>
          <p:cNvSpPr/>
          <p:nvPr/>
        </p:nvSpPr>
        <p:spPr>
          <a:xfrm>
            <a:off x="2225501" y="2905125"/>
            <a:ext cx="363316" cy="190500"/>
          </a:xfrm>
          <a:custGeom>
            <a:avLst/>
            <a:gdLst>
              <a:gd name="connsiteX0" fmla="*/ 129612 w 272487"/>
              <a:gd name="connsiteY0" fmla="*/ 0 h 190500"/>
              <a:gd name="connsiteX1" fmla="*/ 129612 w 272487"/>
              <a:gd name="connsiteY1" fmla="*/ 0 h 190500"/>
              <a:gd name="connsiteX2" fmla="*/ 53412 w 272487"/>
              <a:gd name="connsiteY2" fmla="*/ 85725 h 190500"/>
              <a:gd name="connsiteX3" fmla="*/ 24837 w 272487"/>
              <a:gd name="connsiteY3" fmla="*/ 95250 h 190500"/>
              <a:gd name="connsiteX4" fmla="*/ 15312 w 272487"/>
              <a:gd name="connsiteY4" fmla="*/ 161925 h 190500"/>
              <a:gd name="connsiteX5" fmla="*/ 101037 w 272487"/>
              <a:gd name="connsiteY5" fmla="*/ 152400 h 190500"/>
              <a:gd name="connsiteX6" fmla="*/ 158187 w 272487"/>
              <a:gd name="connsiteY6" fmla="*/ 142875 h 190500"/>
              <a:gd name="connsiteX7" fmla="*/ 177237 w 272487"/>
              <a:gd name="connsiteY7" fmla="*/ 171450 h 190500"/>
              <a:gd name="connsiteX8" fmla="*/ 215337 w 272487"/>
              <a:gd name="connsiteY8" fmla="*/ 180975 h 190500"/>
              <a:gd name="connsiteX9" fmla="*/ 243912 w 272487"/>
              <a:gd name="connsiteY9" fmla="*/ 190500 h 190500"/>
              <a:gd name="connsiteX10" fmla="*/ 272487 w 272487"/>
              <a:gd name="connsiteY10" fmla="*/ 180975 h 190500"/>
              <a:gd name="connsiteX11" fmla="*/ 243912 w 272487"/>
              <a:gd name="connsiteY11" fmla="*/ 171450 h 190500"/>
              <a:gd name="connsiteX12" fmla="*/ 234387 w 272487"/>
              <a:gd name="connsiteY12" fmla="*/ 142875 h 190500"/>
              <a:gd name="connsiteX13" fmla="*/ 186762 w 272487"/>
              <a:gd name="connsiteY13" fmla="*/ 104775 h 190500"/>
              <a:gd name="connsiteX14" fmla="*/ 177237 w 272487"/>
              <a:gd name="connsiteY14" fmla="*/ 76200 h 190500"/>
              <a:gd name="connsiteX15" fmla="*/ 129612 w 272487"/>
              <a:gd name="connsiteY15" fmla="*/ 0 h 190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72487" h="190500">
                <a:moveTo>
                  <a:pt x="129612" y="0"/>
                </a:moveTo>
                <a:lnTo>
                  <a:pt x="129612" y="0"/>
                </a:lnTo>
                <a:cubicBezTo>
                  <a:pt x="97999" y="44258"/>
                  <a:pt x="95212" y="64825"/>
                  <a:pt x="53412" y="85725"/>
                </a:cubicBezTo>
                <a:cubicBezTo>
                  <a:pt x="44432" y="90215"/>
                  <a:pt x="34362" y="92075"/>
                  <a:pt x="24837" y="95250"/>
                </a:cubicBezTo>
                <a:cubicBezTo>
                  <a:pt x="20638" y="101549"/>
                  <a:pt x="-22276" y="150649"/>
                  <a:pt x="15312" y="161925"/>
                </a:cubicBezTo>
                <a:cubicBezTo>
                  <a:pt x="42850" y="170186"/>
                  <a:pt x="72462" y="155575"/>
                  <a:pt x="101037" y="152400"/>
                </a:cubicBezTo>
                <a:cubicBezTo>
                  <a:pt x="123660" y="137318"/>
                  <a:pt x="131299" y="121365"/>
                  <a:pt x="158187" y="142875"/>
                </a:cubicBezTo>
                <a:cubicBezTo>
                  <a:pt x="167126" y="150026"/>
                  <a:pt x="167712" y="165100"/>
                  <a:pt x="177237" y="171450"/>
                </a:cubicBezTo>
                <a:cubicBezTo>
                  <a:pt x="188129" y="178712"/>
                  <a:pt x="202750" y="177379"/>
                  <a:pt x="215337" y="180975"/>
                </a:cubicBezTo>
                <a:cubicBezTo>
                  <a:pt x="224991" y="183733"/>
                  <a:pt x="234387" y="187325"/>
                  <a:pt x="243912" y="190500"/>
                </a:cubicBezTo>
                <a:cubicBezTo>
                  <a:pt x="253437" y="187325"/>
                  <a:pt x="272487" y="191015"/>
                  <a:pt x="272487" y="180975"/>
                </a:cubicBezTo>
                <a:cubicBezTo>
                  <a:pt x="272487" y="170935"/>
                  <a:pt x="251012" y="178550"/>
                  <a:pt x="243912" y="171450"/>
                </a:cubicBezTo>
                <a:cubicBezTo>
                  <a:pt x="236812" y="164350"/>
                  <a:pt x="238877" y="151855"/>
                  <a:pt x="234387" y="142875"/>
                </a:cubicBezTo>
                <a:cubicBezTo>
                  <a:pt x="217153" y="108408"/>
                  <a:pt x="219719" y="115761"/>
                  <a:pt x="186762" y="104775"/>
                </a:cubicBezTo>
                <a:cubicBezTo>
                  <a:pt x="183587" y="95250"/>
                  <a:pt x="183509" y="84040"/>
                  <a:pt x="177237" y="76200"/>
                </a:cubicBezTo>
                <a:cubicBezTo>
                  <a:pt x="115935" y="-427"/>
                  <a:pt x="137549" y="12700"/>
                  <a:pt x="129612" y="0"/>
                </a:cubicBezTo>
                <a:close/>
              </a:path>
            </a:pathLst>
          </a:cu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Forme libre 3"/>
          <p:cNvSpPr/>
          <p:nvPr/>
        </p:nvSpPr>
        <p:spPr>
          <a:xfrm>
            <a:off x="5918201" y="2904300"/>
            <a:ext cx="190500" cy="143701"/>
          </a:xfrm>
          <a:custGeom>
            <a:avLst/>
            <a:gdLst>
              <a:gd name="connsiteX0" fmla="*/ 142875 w 142875"/>
              <a:gd name="connsiteY0" fmla="*/ 29401 h 143701"/>
              <a:gd name="connsiteX1" fmla="*/ 142875 w 142875"/>
              <a:gd name="connsiteY1" fmla="*/ 29401 h 143701"/>
              <a:gd name="connsiteX2" fmla="*/ 57150 w 142875"/>
              <a:gd name="connsiteY2" fmla="*/ 19876 h 143701"/>
              <a:gd name="connsiteX3" fmla="*/ 0 w 142875"/>
              <a:gd name="connsiteY3" fmla="*/ 10351 h 143701"/>
              <a:gd name="connsiteX4" fmla="*/ 28575 w 142875"/>
              <a:gd name="connsiteY4" fmla="*/ 96076 h 143701"/>
              <a:gd name="connsiteX5" fmla="*/ 38100 w 142875"/>
              <a:gd name="connsiteY5" fmla="*/ 124651 h 143701"/>
              <a:gd name="connsiteX6" fmla="*/ 66675 w 142875"/>
              <a:gd name="connsiteY6" fmla="*/ 143701 h 143701"/>
              <a:gd name="connsiteX7" fmla="*/ 104775 w 142875"/>
              <a:gd name="connsiteY7" fmla="*/ 86551 h 143701"/>
              <a:gd name="connsiteX8" fmla="*/ 142875 w 142875"/>
              <a:gd name="connsiteY8" fmla="*/ 29401 h 1437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2875" h="143701">
                <a:moveTo>
                  <a:pt x="142875" y="29401"/>
                </a:moveTo>
                <a:lnTo>
                  <a:pt x="142875" y="29401"/>
                </a:lnTo>
                <a:cubicBezTo>
                  <a:pt x="114300" y="26226"/>
                  <a:pt x="85042" y="26849"/>
                  <a:pt x="57150" y="19876"/>
                </a:cubicBezTo>
                <a:cubicBezTo>
                  <a:pt x="-6157" y="4049"/>
                  <a:pt x="62570" y="-10506"/>
                  <a:pt x="0" y="10351"/>
                </a:cubicBezTo>
                <a:lnTo>
                  <a:pt x="28575" y="96076"/>
                </a:lnTo>
                <a:cubicBezTo>
                  <a:pt x="31750" y="105601"/>
                  <a:pt x="29746" y="119082"/>
                  <a:pt x="38100" y="124651"/>
                </a:cubicBezTo>
                <a:lnTo>
                  <a:pt x="66675" y="143701"/>
                </a:lnTo>
                <a:cubicBezTo>
                  <a:pt x="79375" y="124651"/>
                  <a:pt x="97535" y="108271"/>
                  <a:pt x="104775" y="86551"/>
                </a:cubicBezTo>
                <a:cubicBezTo>
                  <a:pt x="115304" y="54964"/>
                  <a:pt x="136525" y="38926"/>
                  <a:pt x="142875" y="29401"/>
                </a:cubicBezTo>
                <a:close/>
              </a:path>
            </a:pathLst>
          </a:cu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Forme libre 5"/>
          <p:cNvSpPr/>
          <p:nvPr/>
        </p:nvSpPr>
        <p:spPr>
          <a:xfrm>
            <a:off x="2230857" y="4741459"/>
            <a:ext cx="245643" cy="163917"/>
          </a:xfrm>
          <a:custGeom>
            <a:avLst/>
            <a:gdLst>
              <a:gd name="connsiteX0" fmla="*/ 88982 w 184232"/>
              <a:gd name="connsiteY0" fmla="*/ 11517 h 163917"/>
              <a:gd name="connsiteX1" fmla="*/ 88982 w 184232"/>
              <a:gd name="connsiteY1" fmla="*/ 11517 h 163917"/>
              <a:gd name="connsiteX2" fmla="*/ 3257 w 184232"/>
              <a:gd name="connsiteY2" fmla="*/ 1992 h 163917"/>
              <a:gd name="connsiteX3" fmla="*/ 12782 w 184232"/>
              <a:gd name="connsiteY3" fmla="*/ 30567 h 163917"/>
              <a:gd name="connsiteX4" fmla="*/ 31832 w 184232"/>
              <a:gd name="connsiteY4" fmla="*/ 59142 h 163917"/>
              <a:gd name="connsiteX5" fmla="*/ 69932 w 184232"/>
              <a:gd name="connsiteY5" fmla="*/ 144867 h 163917"/>
              <a:gd name="connsiteX6" fmla="*/ 117557 w 184232"/>
              <a:gd name="connsiteY6" fmla="*/ 154392 h 163917"/>
              <a:gd name="connsiteX7" fmla="*/ 146132 w 184232"/>
              <a:gd name="connsiteY7" fmla="*/ 163917 h 163917"/>
              <a:gd name="connsiteX8" fmla="*/ 165182 w 184232"/>
              <a:gd name="connsiteY8" fmla="*/ 135342 h 163917"/>
              <a:gd name="connsiteX9" fmla="*/ 184232 w 184232"/>
              <a:gd name="connsiteY9" fmla="*/ 78192 h 163917"/>
              <a:gd name="connsiteX10" fmla="*/ 174707 w 184232"/>
              <a:gd name="connsiteY10" fmla="*/ 49617 h 163917"/>
              <a:gd name="connsiteX11" fmla="*/ 146132 w 184232"/>
              <a:gd name="connsiteY11" fmla="*/ 30567 h 163917"/>
              <a:gd name="connsiteX12" fmla="*/ 108032 w 184232"/>
              <a:gd name="connsiteY12" fmla="*/ 78192 h 163917"/>
              <a:gd name="connsiteX13" fmla="*/ 88982 w 184232"/>
              <a:gd name="connsiteY13" fmla="*/ 11517 h 1639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84232" h="163917">
                <a:moveTo>
                  <a:pt x="88982" y="11517"/>
                </a:moveTo>
                <a:lnTo>
                  <a:pt x="88982" y="11517"/>
                </a:lnTo>
                <a:cubicBezTo>
                  <a:pt x="60407" y="8342"/>
                  <a:pt x="31149" y="-4981"/>
                  <a:pt x="3257" y="1992"/>
                </a:cubicBezTo>
                <a:cubicBezTo>
                  <a:pt x="-6483" y="4427"/>
                  <a:pt x="8292" y="21587"/>
                  <a:pt x="12782" y="30567"/>
                </a:cubicBezTo>
                <a:cubicBezTo>
                  <a:pt x="17902" y="40806"/>
                  <a:pt x="27183" y="48681"/>
                  <a:pt x="31832" y="59142"/>
                </a:cubicBezTo>
                <a:cubicBezTo>
                  <a:pt x="35337" y="67029"/>
                  <a:pt x="50669" y="133860"/>
                  <a:pt x="69932" y="144867"/>
                </a:cubicBezTo>
                <a:cubicBezTo>
                  <a:pt x="83988" y="152899"/>
                  <a:pt x="101851" y="150465"/>
                  <a:pt x="117557" y="154392"/>
                </a:cubicBezTo>
                <a:cubicBezTo>
                  <a:pt x="127297" y="156827"/>
                  <a:pt x="136607" y="160742"/>
                  <a:pt x="146132" y="163917"/>
                </a:cubicBezTo>
                <a:cubicBezTo>
                  <a:pt x="152482" y="154392"/>
                  <a:pt x="160533" y="145803"/>
                  <a:pt x="165182" y="135342"/>
                </a:cubicBezTo>
                <a:cubicBezTo>
                  <a:pt x="173337" y="116992"/>
                  <a:pt x="184232" y="78192"/>
                  <a:pt x="184232" y="78192"/>
                </a:cubicBezTo>
                <a:cubicBezTo>
                  <a:pt x="181057" y="68667"/>
                  <a:pt x="180979" y="57457"/>
                  <a:pt x="174707" y="49617"/>
                </a:cubicBezTo>
                <a:cubicBezTo>
                  <a:pt x="167556" y="40678"/>
                  <a:pt x="146132" y="30567"/>
                  <a:pt x="146132" y="30567"/>
                </a:cubicBezTo>
                <a:lnTo>
                  <a:pt x="108032" y="78192"/>
                </a:lnTo>
                <a:lnTo>
                  <a:pt x="88982" y="11517"/>
                </a:lnTo>
                <a:close/>
              </a:path>
            </a:pathLst>
          </a:cu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23065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2"/>
          <p:cNvSpPr>
            <a:spLocks noChangeArrowheads="1"/>
          </p:cNvSpPr>
          <p:nvPr/>
        </p:nvSpPr>
        <p:spPr bwMode="auto">
          <a:xfrm>
            <a:off x="2" y="43934"/>
            <a:ext cx="14302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nl-NL" altLang="fr-FR" sz="180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7" name="Image 8" descr="CRC_log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0523" y="58223"/>
            <a:ext cx="1248139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1016002" y="119064"/>
            <a:ext cx="8056329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fr-FR" sz="2200" dirty="0">
                <a:latin typeface="+mn-lt"/>
              </a:rPr>
              <a:t>Self evaluation of cognitive function - </a:t>
            </a:r>
            <a:r>
              <a:rPr lang="fr-FR" sz="2200" dirty="0">
                <a:latin typeface="+mn-lt"/>
              </a:rPr>
              <a:t>AD/PD™ 2020</a:t>
            </a:r>
            <a:r>
              <a:rPr lang="en-US" altLang="fr-FR" sz="2200" dirty="0">
                <a:latin typeface="+mn-lt"/>
              </a:rPr>
              <a:t> </a:t>
            </a:r>
          </a:p>
        </p:txBody>
      </p:sp>
      <p:cxnSp>
        <p:nvCxnSpPr>
          <p:cNvPr id="9" name="Connecteur droit 8"/>
          <p:cNvCxnSpPr/>
          <p:nvPr/>
        </p:nvCxnSpPr>
        <p:spPr>
          <a:xfrm flipV="1">
            <a:off x="1016002" y="620716"/>
            <a:ext cx="7864308" cy="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30495" y="722784"/>
            <a:ext cx="121920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Arial" charset="0"/>
              </a:rPr>
              <a:t>Results</a:t>
            </a:r>
            <a:endParaRPr lang="en-US" sz="3200" b="1" i="1" dirty="0">
              <a:solidFill>
                <a:schemeClr val="tx1">
                  <a:lumMod val="95000"/>
                  <a:lumOff val="5000"/>
                </a:schemeClr>
              </a:solidFill>
              <a:latin typeface="+mn-lt"/>
              <a:cs typeface="Arial" charset="0"/>
            </a:endParaRPr>
          </a:p>
        </p:txBody>
      </p:sp>
      <p:sp>
        <p:nvSpPr>
          <p:cNvPr id="11" name="Espace réservé du contenu 2"/>
          <p:cNvSpPr txBox="1">
            <a:spLocks/>
          </p:cNvSpPr>
          <p:nvPr/>
        </p:nvSpPr>
        <p:spPr>
          <a:xfrm>
            <a:off x="1016001" y="2564904"/>
            <a:ext cx="9784523" cy="28083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en-US" sz="2400" dirty="0"/>
              <a:t>Regression analysis revealed that entering brainstem </a:t>
            </a:r>
            <a:r>
              <a:rPr lang="en-US" sz="2400" dirty="0" smtClean="0"/>
              <a:t>or basal forebrain tau </a:t>
            </a:r>
            <a:r>
              <a:rPr lang="en-US" sz="2400" dirty="0"/>
              <a:t>burden in addition to </a:t>
            </a:r>
            <a:r>
              <a:rPr lang="en-US" sz="2400" dirty="0" smtClean="0"/>
              <a:t>cognitive </a:t>
            </a:r>
            <a:r>
              <a:rPr lang="en-US" sz="2400" dirty="0"/>
              <a:t>variables did not explain self-evaluation of cognitive functioning.</a:t>
            </a:r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3175531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2"/>
          <p:cNvSpPr>
            <a:spLocks noChangeArrowheads="1"/>
          </p:cNvSpPr>
          <p:nvPr/>
        </p:nvSpPr>
        <p:spPr bwMode="auto">
          <a:xfrm>
            <a:off x="2" y="43934"/>
            <a:ext cx="14302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nl-NL" altLang="fr-FR" sz="180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7" name="Image 8" descr="CRC_log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0523" y="58223"/>
            <a:ext cx="1248139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1016002" y="119064"/>
            <a:ext cx="8056329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2200" dirty="0" err="1" smtClean="0">
                <a:latin typeface="+mn-lt"/>
              </a:rPr>
              <a:t>FrontoTemporal</a:t>
            </a:r>
            <a:r>
              <a:rPr lang="fr-FR" altLang="fr-FR" sz="2200" dirty="0" smtClean="0">
                <a:latin typeface="+mn-lt"/>
              </a:rPr>
              <a:t> </a:t>
            </a:r>
            <a:r>
              <a:rPr lang="fr-FR" altLang="fr-FR" sz="2200" dirty="0" err="1" smtClean="0">
                <a:latin typeface="+mn-lt"/>
              </a:rPr>
              <a:t>Lobar</a:t>
            </a:r>
            <a:r>
              <a:rPr lang="fr-FR" altLang="fr-FR" sz="2200" dirty="0" smtClean="0">
                <a:latin typeface="+mn-lt"/>
              </a:rPr>
              <a:t> </a:t>
            </a:r>
            <a:r>
              <a:rPr lang="fr-FR" altLang="fr-FR" sz="2200" dirty="0" err="1" smtClean="0">
                <a:latin typeface="+mn-lt"/>
              </a:rPr>
              <a:t>Degeneration</a:t>
            </a:r>
            <a:r>
              <a:rPr lang="fr-FR" altLang="fr-FR" sz="2200" dirty="0" smtClean="0">
                <a:latin typeface="+mn-lt"/>
              </a:rPr>
              <a:t> </a:t>
            </a:r>
            <a:endParaRPr lang="en-US" altLang="fr-FR" sz="2200" dirty="0">
              <a:latin typeface="+mn-lt"/>
            </a:endParaRPr>
          </a:p>
        </p:txBody>
      </p:sp>
      <p:cxnSp>
        <p:nvCxnSpPr>
          <p:cNvPr id="9" name="Connecteur droit 8"/>
          <p:cNvCxnSpPr/>
          <p:nvPr/>
        </p:nvCxnSpPr>
        <p:spPr>
          <a:xfrm flipV="1">
            <a:off x="1016002" y="620716"/>
            <a:ext cx="7864308" cy="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 descr="Overviewof clinical assessment of frontotemporal dementia syndromes  (Chapter 8) - Hodges' Frontotemporal Dementi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1" y="701749"/>
            <a:ext cx="9355806" cy="5869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2707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2"/>
          <p:cNvSpPr>
            <a:spLocks noChangeArrowheads="1"/>
          </p:cNvSpPr>
          <p:nvPr/>
        </p:nvSpPr>
        <p:spPr bwMode="auto">
          <a:xfrm>
            <a:off x="2" y="43934"/>
            <a:ext cx="14302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nl-NL" altLang="fr-FR" sz="180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7" name="Image 8" descr="CRC_log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0523" y="58223"/>
            <a:ext cx="1248139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1016002" y="119064"/>
            <a:ext cx="8056329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2200" dirty="0" err="1" smtClean="0">
                <a:latin typeface="+mn-lt"/>
              </a:rPr>
              <a:t>FrontoTemporal</a:t>
            </a:r>
            <a:r>
              <a:rPr lang="fr-FR" altLang="fr-FR" sz="2200" dirty="0" smtClean="0">
                <a:latin typeface="+mn-lt"/>
              </a:rPr>
              <a:t> </a:t>
            </a:r>
            <a:r>
              <a:rPr lang="fr-FR" altLang="fr-FR" sz="2200" dirty="0" err="1" smtClean="0">
                <a:latin typeface="+mn-lt"/>
              </a:rPr>
              <a:t>Lobar</a:t>
            </a:r>
            <a:r>
              <a:rPr lang="fr-FR" altLang="fr-FR" sz="2200" dirty="0" smtClean="0">
                <a:latin typeface="+mn-lt"/>
              </a:rPr>
              <a:t> </a:t>
            </a:r>
            <a:r>
              <a:rPr lang="fr-FR" altLang="fr-FR" sz="2200" dirty="0" err="1" smtClean="0">
                <a:latin typeface="+mn-lt"/>
              </a:rPr>
              <a:t>Degeneration</a:t>
            </a:r>
            <a:r>
              <a:rPr lang="fr-FR" altLang="fr-FR" sz="2200" dirty="0" smtClean="0">
                <a:latin typeface="+mn-lt"/>
              </a:rPr>
              <a:t> </a:t>
            </a:r>
            <a:endParaRPr lang="en-US" altLang="fr-FR" sz="2200" dirty="0">
              <a:latin typeface="+mn-lt"/>
            </a:endParaRPr>
          </a:p>
        </p:txBody>
      </p:sp>
      <p:cxnSp>
        <p:nvCxnSpPr>
          <p:cNvPr id="9" name="Connecteur droit 8"/>
          <p:cNvCxnSpPr/>
          <p:nvPr/>
        </p:nvCxnSpPr>
        <p:spPr>
          <a:xfrm flipV="1">
            <a:off x="1016002" y="620716"/>
            <a:ext cx="7864308" cy="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4" descr="imado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1903796"/>
            <a:ext cx="1712384" cy="163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" descr="imadsu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1" y="3813557"/>
            <a:ext cx="1784351" cy="1493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6" descr="imcouleu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1" y="2918207"/>
            <a:ext cx="359833" cy="157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7" descr="imftdom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9267" y="1894271"/>
            <a:ext cx="1862667" cy="163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4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52882989"/>
              </p:ext>
            </p:extLst>
          </p:nvPr>
        </p:nvGraphicFramePr>
        <p:xfrm>
          <a:off x="2442634" y="3832607"/>
          <a:ext cx="1718733" cy="1455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1" name="Document" r:id="rId8" imgW="1104900" imgH="1248156" progId="Word.Document.8">
                  <p:embed/>
                </p:oleObj>
              </mc:Choice>
              <mc:Fallback>
                <p:oleObj name="Document" r:id="rId8" imgW="1104900" imgH="1248156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42634" y="3832607"/>
                        <a:ext cx="1718733" cy="14557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89443587"/>
              </p:ext>
            </p:extLst>
          </p:nvPr>
        </p:nvGraphicFramePr>
        <p:xfrm>
          <a:off x="2341033" y="1897445"/>
          <a:ext cx="1847851" cy="1630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2" name="Document" r:id="rId10" imgW="1153668" imgH="1356360" progId="Word.Document.8">
                  <p:embed/>
                </p:oleObj>
              </mc:Choice>
              <mc:Fallback>
                <p:oleObj name="Document" r:id="rId10" imgW="1153668" imgH="1356360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41033" y="1897445"/>
                        <a:ext cx="1847851" cy="16303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6" name="Picture 10" descr="ftd sup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7151" y="3862770"/>
            <a:ext cx="1843616" cy="145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11"/>
          <p:cNvSpPr>
            <a:spLocks noChangeArrowheads="1"/>
          </p:cNvSpPr>
          <p:nvPr/>
        </p:nvSpPr>
        <p:spPr bwMode="auto">
          <a:xfrm>
            <a:off x="2923952" y="765557"/>
            <a:ext cx="89845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fr-FR" sz="2400" dirty="0">
                <a:latin typeface="Arial" charset="0"/>
              </a:rPr>
              <a:t>   N                </a:t>
            </a:r>
            <a:r>
              <a:rPr lang="en-US" altLang="fr-FR" sz="2400" dirty="0" smtClean="0">
                <a:latin typeface="Arial" charset="0"/>
              </a:rPr>
              <a:t>         AD</a:t>
            </a:r>
            <a:r>
              <a:rPr lang="en-US" altLang="fr-FR" sz="2400" dirty="0">
                <a:latin typeface="Arial" charset="0"/>
              </a:rPr>
              <a:t>		      </a:t>
            </a:r>
            <a:r>
              <a:rPr lang="en-US" altLang="fr-FR" sz="2400" dirty="0" smtClean="0">
                <a:latin typeface="Arial" charset="0"/>
              </a:rPr>
              <a:t>    FTD</a:t>
            </a:r>
            <a:endParaRPr lang="en-US" altLang="fr-FR" sz="4000" dirty="0">
              <a:latin typeface="Arial" charset="0"/>
            </a:endParaRPr>
          </a:p>
        </p:txBody>
      </p:sp>
      <p:sp>
        <p:nvSpPr>
          <p:cNvPr id="18" name="Rectangle 12"/>
          <p:cNvSpPr>
            <a:spLocks noChangeArrowheads="1"/>
          </p:cNvSpPr>
          <p:nvPr/>
        </p:nvSpPr>
        <p:spPr bwMode="auto">
          <a:xfrm>
            <a:off x="4681314" y="5909057"/>
            <a:ext cx="230655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fr-FR" sz="2400" u="sng" dirty="0" smtClean="0">
                <a:latin typeface="Arial" charset="0"/>
              </a:rPr>
              <a:t>18FDG-PET</a:t>
            </a:r>
            <a:endParaRPr lang="en-US" altLang="fr-FR" sz="2400" dirty="0">
              <a:latin typeface="Arial" charset="0"/>
            </a:endParaRPr>
          </a:p>
          <a:p>
            <a:pPr eaLnBrk="1" hangingPunct="1">
              <a:buFontTx/>
              <a:buNone/>
            </a:pPr>
            <a:endParaRPr lang="en-US" altLang="fr-FR" sz="2400" dirty="0">
              <a:latin typeface="Arial" charset="0"/>
            </a:endParaRPr>
          </a:p>
        </p:txBody>
      </p:sp>
      <p:sp>
        <p:nvSpPr>
          <p:cNvPr id="19" name="Rectangle 13"/>
          <p:cNvSpPr>
            <a:spLocks noChangeArrowheads="1"/>
          </p:cNvSpPr>
          <p:nvPr/>
        </p:nvSpPr>
        <p:spPr bwMode="auto">
          <a:xfrm>
            <a:off x="1583267" y="5794757"/>
            <a:ext cx="9025467" cy="762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BE" altLang="fr-FR" sz="240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4751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2"/>
          <p:cNvSpPr>
            <a:spLocks noChangeArrowheads="1"/>
          </p:cNvSpPr>
          <p:nvPr/>
        </p:nvSpPr>
        <p:spPr bwMode="auto">
          <a:xfrm>
            <a:off x="2" y="43934"/>
            <a:ext cx="14302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nl-NL" altLang="fr-FR" sz="180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7" name="Image 8" descr="CRC_log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0523" y="58223"/>
            <a:ext cx="1248139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1016002" y="119064"/>
            <a:ext cx="8056329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2200" dirty="0" err="1" smtClean="0">
                <a:latin typeface="+mn-lt"/>
              </a:rPr>
              <a:t>FrontoTemporal</a:t>
            </a:r>
            <a:r>
              <a:rPr lang="fr-FR" altLang="fr-FR" sz="2200" dirty="0" smtClean="0">
                <a:latin typeface="+mn-lt"/>
              </a:rPr>
              <a:t> </a:t>
            </a:r>
            <a:r>
              <a:rPr lang="fr-FR" altLang="fr-FR" sz="2200" dirty="0" err="1" smtClean="0">
                <a:latin typeface="+mn-lt"/>
              </a:rPr>
              <a:t>Lobar</a:t>
            </a:r>
            <a:r>
              <a:rPr lang="fr-FR" altLang="fr-FR" sz="2200" dirty="0" smtClean="0">
                <a:latin typeface="+mn-lt"/>
              </a:rPr>
              <a:t> </a:t>
            </a:r>
            <a:r>
              <a:rPr lang="fr-FR" altLang="fr-FR" sz="2200" dirty="0" err="1" smtClean="0">
                <a:latin typeface="+mn-lt"/>
              </a:rPr>
              <a:t>Degeneration</a:t>
            </a:r>
            <a:r>
              <a:rPr lang="fr-FR" altLang="fr-FR" sz="2200" dirty="0" smtClean="0">
                <a:latin typeface="+mn-lt"/>
              </a:rPr>
              <a:t>: PCA of FDG-PET </a:t>
            </a:r>
            <a:endParaRPr lang="en-US" altLang="fr-FR" sz="2200" dirty="0">
              <a:latin typeface="+mn-lt"/>
            </a:endParaRPr>
          </a:p>
        </p:txBody>
      </p:sp>
      <p:cxnSp>
        <p:nvCxnSpPr>
          <p:cNvPr id="9" name="Connecteur droit 8"/>
          <p:cNvCxnSpPr/>
          <p:nvPr/>
        </p:nvCxnSpPr>
        <p:spPr>
          <a:xfrm flipV="1">
            <a:off x="1016002" y="620716"/>
            <a:ext cx="7864308" cy="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670" y="639659"/>
            <a:ext cx="9747961" cy="6069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4610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CRC_logo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0877" y="355254"/>
            <a:ext cx="1239163" cy="913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4367" y="237407"/>
            <a:ext cx="2669743" cy="971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itre 1"/>
          <p:cNvSpPr txBox="1">
            <a:spLocks/>
          </p:cNvSpPr>
          <p:nvPr/>
        </p:nvSpPr>
        <p:spPr bwMode="auto">
          <a:xfrm>
            <a:off x="2775099" y="332656"/>
            <a:ext cx="7240772" cy="92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bg2"/>
                </a:solidFill>
                <a:latin typeface="Century Gothic" pitchFamily="34" charset="0"/>
                <a:ea typeface="ＭＳ Ｐゴシック" pitchFamily="-65" charset="-128"/>
                <a:cs typeface="ＭＳ Ｐゴシック" pitchFamily="-65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2"/>
                </a:solidFill>
                <a:latin typeface="Century Gothic" pitchFamily="34" charset="0"/>
                <a:ea typeface="ＭＳ Ｐゴシック" pitchFamily="-65" charset="-128"/>
                <a:cs typeface="ＭＳ Ｐゴシック" pitchFamily="-65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2"/>
                </a:solidFill>
                <a:latin typeface="Century Gothic" pitchFamily="34" charset="0"/>
                <a:ea typeface="ＭＳ Ｐゴシック" pitchFamily="-65" charset="-128"/>
                <a:cs typeface="ＭＳ Ｐゴシック" pitchFamily="-65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2"/>
                </a:solidFill>
                <a:latin typeface="Century Gothic" pitchFamily="34" charset="0"/>
                <a:ea typeface="ＭＳ Ｐゴシック" pitchFamily="-65" charset="-128"/>
                <a:cs typeface="ＭＳ Ｐゴシック" pitchFamily="-65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2"/>
                </a:solidFill>
                <a:latin typeface="Century Gothic" pitchFamily="34" charset="0"/>
                <a:ea typeface="ＭＳ Ｐゴシック" pitchFamily="-65" charset="-128"/>
                <a:cs typeface="ＭＳ Ｐゴシック" pitchFamily="-65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9pPr>
          </a:lstStyle>
          <a:p>
            <a:r>
              <a:rPr lang="en-US" altLang="fr-FR" sz="2800" dirty="0" smtClean="0">
                <a:solidFill>
                  <a:schemeClr val="bg1"/>
                </a:solidFill>
                <a:ea typeface="ＭＳ Ｐゴシック" panose="020B0600070205080204" pitchFamily="34" charset="-128"/>
              </a:rPr>
              <a:t>What is Magnetic Resonance imaging?</a:t>
            </a:r>
            <a:endParaRPr lang="fr-FR" altLang="fr-FR" sz="2800" dirty="0" smtClean="0">
              <a:solidFill>
                <a:schemeClr val="bg1"/>
              </a:solidFill>
              <a:ea typeface="ＭＳ Ｐゴシック" panose="020B0600070205080204" pitchFamily="34" charset="-128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5099" y="1654554"/>
            <a:ext cx="6781984" cy="5086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re 1"/>
          <p:cNvSpPr txBox="1">
            <a:spLocks/>
          </p:cNvSpPr>
          <p:nvPr/>
        </p:nvSpPr>
        <p:spPr bwMode="auto">
          <a:xfrm>
            <a:off x="9589612" y="1984247"/>
            <a:ext cx="2498653" cy="3831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bg2"/>
                </a:solidFill>
                <a:latin typeface="Century Gothic" pitchFamily="34" charset="0"/>
                <a:ea typeface="ＭＳ Ｐゴシック" pitchFamily="-65" charset="-128"/>
                <a:cs typeface="ＭＳ Ｐゴシック" pitchFamily="-65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2"/>
                </a:solidFill>
                <a:latin typeface="Century Gothic" pitchFamily="34" charset="0"/>
                <a:ea typeface="ＭＳ Ｐゴシック" pitchFamily="-65" charset="-128"/>
                <a:cs typeface="ＭＳ Ｐゴシック" pitchFamily="-65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2"/>
                </a:solidFill>
                <a:latin typeface="Century Gothic" pitchFamily="34" charset="0"/>
                <a:ea typeface="ＭＳ Ｐゴシック" pitchFamily="-65" charset="-128"/>
                <a:cs typeface="ＭＳ Ｐゴシック" pitchFamily="-65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2"/>
                </a:solidFill>
                <a:latin typeface="Century Gothic" pitchFamily="34" charset="0"/>
                <a:ea typeface="ＭＳ Ｐゴシック" pitchFamily="-65" charset="-128"/>
                <a:cs typeface="ＭＳ Ｐゴシック" pitchFamily="-65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2"/>
                </a:solidFill>
                <a:latin typeface="Century Gothic" pitchFamily="34" charset="0"/>
                <a:ea typeface="ＭＳ Ｐゴシック" pitchFamily="-65" charset="-128"/>
                <a:cs typeface="ＭＳ Ｐゴシック" pitchFamily="-65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9pPr>
          </a:lstStyle>
          <a:p>
            <a:r>
              <a:rPr lang="fr-FR" sz="28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BOLD:</a:t>
            </a:r>
          </a:p>
          <a:p>
            <a:r>
              <a:rPr lang="fr-FR" sz="28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Blood-</a:t>
            </a:r>
          </a:p>
          <a:p>
            <a:r>
              <a:rPr lang="fr-FR" sz="2800" b="1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oxygen</a:t>
            </a:r>
            <a:r>
              <a:rPr lang="fr-FR" sz="28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</a:p>
          <a:p>
            <a:r>
              <a:rPr lang="fr-FR" sz="2800" b="1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level</a:t>
            </a:r>
            <a:r>
              <a:rPr lang="fr-FR" sz="28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r>
              <a:rPr lang="fr-FR" sz="2800" b="1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dependent</a:t>
            </a:r>
            <a:r>
              <a:rPr lang="fr-FR" sz="28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r>
              <a:rPr lang="fr-FR" sz="2800" b="1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imaging</a:t>
            </a:r>
            <a:endParaRPr lang="fr-FR" altLang="fr-FR" sz="2800" b="1" dirty="0" smtClean="0">
              <a:solidFill>
                <a:schemeClr val="bg1"/>
              </a:solidFill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777961" y="2934234"/>
            <a:ext cx="4219684" cy="2373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343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2"/>
          <p:cNvSpPr>
            <a:spLocks noChangeArrowheads="1"/>
          </p:cNvSpPr>
          <p:nvPr/>
        </p:nvSpPr>
        <p:spPr bwMode="auto">
          <a:xfrm>
            <a:off x="2" y="43934"/>
            <a:ext cx="14302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nl-NL" altLang="fr-FR" sz="180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7" name="Image 8" descr="CRC_log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0523" y="58223"/>
            <a:ext cx="1248139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1016002" y="119064"/>
            <a:ext cx="8056329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2200" dirty="0" err="1" smtClean="0">
                <a:latin typeface="+mn-lt"/>
              </a:rPr>
              <a:t>FrontoTemporal</a:t>
            </a:r>
            <a:r>
              <a:rPr lang="fr-FR" altLang="fr-FR" sz="2200" dirty="0" smtClean="0">
                <a:latin typeface="+mn-lt"/>
              </a:rPr>
              <a:t> </a:t>
            </a:r>
            <a:r>
              <a:rPr lang="fr-FR" altLang="fr-FR" sz="2200" dirty="0" err="1" smtClean="0">
                <a:latin typeface="+mn-lt"/>
              </a:rPr>
              <a:t>Lobar</a:t>
            </a:r>
            <a:r>
              <a:rPr lang="fr-FR" altLang="fr-FR" sz="2200" dirty="0" smtClean="0">
                <a:latin typeface="+mn-lt"/>
              </a:rPr>
              <a:t> </a:t>
            </a:r>
            <a:r>
              <a:rPr lang="fr-FR" altLang="fr-FR" sz="2200" dirty="0" err="1" smtClean="0">
                <a:latin typeface="+mn-lt"/>
              </a:rPr>
              <a:t>Degeneration</a:t>
            </a:r>
            <a:r>
              <a:rPr lang="fr-FR" altLang="fr-FR" sz="2200" dirty="0" smtClean="0">
                <a:latin typeface="+mn-lt"/>
              </a:rPr>
              <a:t> </a:t>
            </a:r>
            <a:endParaRPr lang="en-US" altLang="fr-FR" sz="2200" dirty="0">
              <a:latin typeface="+mn-lt"/>
            </a:endParaRPr>
          </a:p>
        </p:txBody>
      </p:sp>
      <p:sp>
        <p:nvSpPr>
          <p:cNvPr id="18" name="Rectangle 12"/>
          <p:cNvSpPr>
            <a:spLocks noChangeArrowheads="1"/>
          </p:cNvSpPr>
          <p:nvPr/>
        </p:nvSpPr>
        <p:spPr bwMode="auto">
          <a:xfrm>
            <a:off x="143023" y="1467293"/>
            <a:ext cx="11905639" cy="5199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2400" dirty="0"/>
              <a:t>In post-mortem studies, a significant decrease in synaptic density measured with </a:t>
            </a:r>
            <a:r>
              <a:rPr lang="en-US" sz="2400" dirty="0" err="1"/>
              <a:t>synaptophysin</a:t>
            </a:r>
            <a:r>
              <a:rPr lang="en-US" sz="2400" dirty="0"/>
              <a:t> was reported in the superficial layers of the prefrontal cortex of FTLD cases compared with normal controls (Liu et al, 1996). In Pick’s disease, </a:t>
            </a:r>
            <a:r>
              <a:rPr lang="en-US" sz="2400" dirty="0" err="1"/>
              <a:t>synaptophysin</a:t>
            </a:r>
            <a:r>
              <a:rPr lang="en-US" sz="2400" dirty="0"/>
              <a:t> immunoreactivity was also reduced in the outer molecular layer of the hippocampal dentate gyrus (</a:t>
            </a:r>
            <a:r>
              <a:rPr lang="en-US" sz="2400" dirty="0" err="1"/>
              <a:t>Lippa</a:t>
            </a:r>
            <a:r>
              <a:rPr lang="en-US" sz="2400" dirty="0"/>
              <a:t> et al, 2004).</a:t>
            </a:r>
          </a:p>
          <a:p>
            <a:endParaRPr lang="en-US" sz="2400" dirty="0"/>
          </a:p>
          <a:p>
            <a:r>
              <a:rPr lang="fr-FR" sz="2400" dirty="0"/>
              <a:t>12 patients </a:t>
            </a:r>
            <a:r>
              <a:rPr lang="fr-FR" sz="2400" dirty="0" err="1"/>
              <a:t>with</a:t>
            </a:r>
            <a:r>
              <a:rPr lang="fr-FR" sz="2400" dirty="0"/>
              <a:t> probable </a:t>
            </a:r>
            <a:r>
              <a:rPr lang="fr-FR" sz="2400" dirty="0" err="1"/>
              <a:t>bvFTD</a:t>
            </a:r>
            <a:r>
              <a:rPr lang="fr-FR" sz="2400" dirty="0"/>
              <a:t> </a:t>
            </a:r>
            <a:r>
              <a:rPr lang="fr-FR" sz="2400" dirty="0" err="1" smtClean="0"/>
              <a:t>were</a:t>
            </a:r>
            <a:r>
              <a:rPr lang="fr-FR" sz="2400" dirty="0" smtClean="0"/>
              <a:t> </a:t>
            </a:r>
            <a:r>
              <a:rPr lang="fr-FR" sz="2400" dirty="0" err="1"/>
              <a:t>compared</a:t>
            </a:r>
            <a:r>
              <a:rPr lang="fr-FR" sz="2400" dirty="0"/>
              <a:t> to 12 control participants </a:t>
            </a:r>
            <a:r>
              <a:rPr lang="fr-FR" sz="2400" dirty="0" err="1"/>
              <a:t>matched</a:t>
            </a:r>
            <a:r>
              <a:rPr lang="fr-FR" sz="2400" dirty="0"/>
              <a:t> for </a:t>
            </a:r>
            <a:r>
              <a:rPr lang="fr-FR" sz="2400" dirty="0" err="1"/>
              <a:t>age</a:t>
            </a:r>
            <a:r>
              <a:rPr lang="fr-FR" sz="2400" dirty="0"/>
              <a:t>, </a:t>
            </a:r>
            <a:r>
              <a:rPr lang="fr-FR" sz="2400" dirty="0" err="1"/>
              <a:t>sex</a:t>
            </a:r>
            <a:r>
              <a:rPr lang="fr-FR" sz="2400" dirty="0"/>
              <a:t>  and </a:t>
            </a:r>
            <a:r>
              <a:rPr lang="fr-FR" sz="2400" dirty="0" err="1"/>
              <a:t>education</a:t>
            </a:r>
            <a:r>
              <a:rPr lang="fr-FR" sz="2400" dirty="0"/>
              <a:t>. </a:t>
            </a:r>
            <a:r>
              <a:rPr lang="en-US" sz="2400" dirty="0"/>
              <a:t>Everyday life cognitive functioning and self-awareness were assessed by means of informant-based reports and participants’ reports with the </a:t>
            </a:r>
            <a:r>
              <a:rPr lang="en-US" sz="2400" dirty="0" err="1"/>
              <a:t>Anosognosia</a:t>
            </a:r>
            <a:r>
              <a:rPr lang="en-US" sz="2400" dirty="0"/>
              <a:t> Questionnaire for Dementia (AQ-D) that probes cognitive and behavioral changes (</a:t>
            </a:r>
            <a:r>
              <a:rPr lang="en-US" sz="2400" dirty="0" err="1"/>
              <a:t>Migliorelli</a:t>
            </a:r>
            <a:r>
              <a:rPr lang="en-US" sz="2400" dirty="0"/>
              <a:t> et al, 1995). </a:t>
            </a:r>
            <a:r>
              <a:rPr lang="fr-FR" sz="2400" dirty="0" err="1"/>
              <a:t>We</a:t>
            </a:r>
            <a:r>
              <a:rPr lang="fr-FR" sz="2400" dirty="0"/>
              <a:t> </a:t>
            </a:r>
            <a:r>
              <a:rPr lang="fr-FR" sz="2400" dirty="0" err="1"/>
              <a:t>used</a:t>
            </a:r>
            <a:r>
              <a:rPr lang="fr-FR" sz="2400" dirty="0"/>
              <a:t> [18F]UCBH-PET (binding to </a:t>
            </a:r>
            <a:r>
              <a:rPr lang="fr-FR" sz="2400" dirty="0" err="1"/>
              <a:t>synaptic</a:t>
            </a:r>
            <a:r>
              <a:rPr lang="fr-FR" sz="2400" dirty="0"/>
              <a:t> </a:t>
            </a:r>
            <a:r>
              <a:rPr lang="fr-FR" sz="2400" dirty="0" err="1"/>
              <a:t>vesicle</a:t>
            </a:r>
            <a:r>
              <a:rPr lang="fr-FR" sz="2400" dirty="0"/>
              <a:t> 2A or SV2A) to </a:t>
            </a:r>
            <a:r>
              <a:rPr lang="fr-FR" sz="2400" dirty="0" err="1"/>
              <a:t>assess</a:t>
            </a:r>
            <a:r>
              <a:rPr lang="fr-FR" sz="2400" dirty="0"/>
              <a:t> the </a:t>
            </a:r>
            <a:r>
              <a:rPr lang="fr-FR" sz="2400" dirty="0" err="1"/>
              <a:t>regional</a:t>
            </a:r>
            <a:r>
              <a:rPr lang="fr-FR" sz="2400" dirty="0"/>
              <a:t> </a:t>
            </a:r>
            <a:r>
              <a:rPr lang="fr-FR" sz="2400" dirty="0" err="1"/>
              <a:t>loss</a:t>
            </a:r>
            <a:r>
              <a:rPr lang="fr-FR" sz="2400" dirty="0"/>
              <a:t> of </a:t>
            </a:r>
            <a:r>
              <a:rPr lang="fr-FR" sz="2400" dirty="0" err="1"/>
              <a:t>synaptic</a:t>
            </a:r>
            <a:r>
              <a:rPr lang="fr-FR" sz="2400" dirty="0"/>
              <a:t> </a:t>
            </a:r>
            <a:r>
              <a:rPr lang="fr-FR" sz="2400" dirty="0" err="1"/>
              <a:t>density</a:t>
            </a:r>
            <a:r>
              <a:rPr lang="fr-FR" sz="2400" dirty="0"/>
              <a:t>. Total distribution volume </a:t>
            </a:r>
            <a:r>
              <a:rPr lang="fr-FR" sz="2400" dirty="0" err="1"/>
              <a:t>was</a:t>
            </a:r>
            <a:r>
              <a:rPr lang="fr-FR" sz="2400" dirty="0"/>
              <a:t> </a:t>
            </a:r>
            <a:r>
              <a:rPr lang="fr-FR" sz="2400" dirty="0" err="1"/>
              <a:t>obtained</a:t>
            </a:r>
            <a:r>
              <a:rPr lang="fr-FR" sz="2400" dirty="0"/>
              <a:t> </a:t>
            </a:r>
            <a:r>
              <a:rPr lang="fr-FR" sz="2400" dirty="0" err="1"/>
              <a:t>with</a:t>
            </a:r>
            <a:r>
              <a:rPr lang="fr-FR" sz="2400" dirty="0"/>
              <a:t> Logan </a:t>
            </a:r>
            <a:r>
              <a:rPr lang="fr-FR" sz="2400" dirty="0" err="1"/>
              <a:t>method</a:t>
            </a:r>
            <a:r>
              <a:rPr lang="fr-FR" sz="2400" dirty="0"/>
              <a:t> and </a:t>
            </a:r>
            <a:r>
              <a:rPr lang="fr-FR" sz="2400" dirty="0" err="1"/>
              <a:t>carotid</a:t>
            </a:r>
            <a:r>
              <a:rPr lang="fr-FR" sz="2400" dirty="0"/>
              <a:t> </a:t>
            </a:r>
            <a:r>
              <a:rPr lang="fr-FR" sz="2400" dirty="0" err="1"/>
              <a:t>artery</a:t>
            </a:r>
            <a:r>
              <a:rPr lang="fr-FR" sz="2400" dirty="0"/>
              <a:t> </a:t>
            </a:r>
            <a:r>
              <a:rPr lang="fr-FR" sz="2400" dirty="0" err="1"/>
              <a:t>derived</a:t>
            </a:r>
            <a:r>
              <a:rPr lang="fr-FR" sz="2400" dirty="0"/>
              <a:t> input </a:t>
            </a:r>
            <a:r>
              <a:rPr lang="fr-FR" sz="2400" dirty="0" err="1"/>
              <a:t>function</a:t>
            </a:r>
            <a:r>
              <a:rPr lang="fr-FR" sz="2400" dirty="0" smtClean="0"/>
              <a:t>.</a:t>
            </a:r>
            <a:endParaRPr lang="fr-FR" sz="2400" dirty="0"/>
          </a:p>
        </p:txBody>
      </p:sp>
      <p:cxnSp>
        <p:nvCxnSpPr>
          <p:cNvPr id="20" name="Connecteur droit 19"/>
          <p:cNvCxnSpPr/>
          <p:nvPr/>
        </p:nvCxnSpPr>
        <p:spPr>
          <a:xfrm flipV="1">
            <a:off x="1016002" y="620716"/>
            <a:ext cx="7864308" cy="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07045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2"/>
          <p:cNvSpPr>
            <a:spLocks noChangeArrowheads="1"/>
          </p:cNvSpPr>
          <p:nvPr/>
        </p:nvSpPr>
        <p:spPr bwMode="auto">
          <a:xfrm>
            <a:off x="2" y="43934"/>
            <a:ext cx="14302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nl-NL" altLang="fr-FR" sz="180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7" name="Image 8" descr="CRC_log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0523" y="58223"/>
            <a:ext cx="1248139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1016002" y="119064"/>
            <a:ext cx="8056329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2200" dirty="0" smtClean="0">
                <a:latin typeface="+mn-lt"/>
              </a:rPr>
              <a:t>PET-SV2A in </a:t>
            </a:r>
            <a:r>
              <a:rPr lang="fr-FR" altLang="fr-FR" sz="2200" dirty="0" err="1" smtClean="0">
                <a:latin typeface="+mn-lt"/>
              </a:rPr>
              <a:t>FrontoTemporal</a:t>
            </a:r>
            <a:r>
              <a:rPr lang="fr-FR" altLang="fr-FR" sz="2200" dirty="0" smtClean="0">
                <a:latin typeface="+mn-lt"/>
              </a:rPr>
              <a:t> </a:t>
            </a:r>
            <a:r>
              <a:rPr lang="fr-FR" altLang="fr-FR" sz="2200" dirty="0" err="1" smtClean="0">
                <a:latin typeface="+mn-lt"/>
              </a:rPr>
              <a:t>Lobar</a:t>
            </a:r>
            <a:r>
              <a:rPr lang="fr-FR" altLang="fr-FR" sz="2200" dirty="0" smtClean="0">
                <a:latin typeface="+mn-lt"/>
              </a:rPr>
              <a:t> </a:t>
            </a:r>
            <a:r>
              <a:rPr lang="fr-FR" altLang="fr-FR" sz="2200" dirty="0" err="1" smtClean="0">
                <a:latin typeface="+mn-lt"/>
              </a:rPr>
              <a:t>Degeneration</a:t>
            </a:r>
            <a:r>
              <a:rPr lang="fr-FR" altLang="fr-FR" sz="2200" dirty="0" smtClean="0">
                <a:latin typeface="+mn-lt"/>
              </a:rPr>
              <a:t> </a:t>
            </a:r>
            <a:endParaRPr lang="en-US" altLang="fr-FR" sz="2200" dirty="0">
              <a:latin typeface="+mn-lt"/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4460" y="1504326"/>
            <a:ext cx="4916599" cy="4420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280" y="1504326"/>
            <a:ext cx="4805799" cy="4420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9080" y="6058501"/>
            <a:ext cx="4022195" cy="608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8968659" y="4753688"/>
            <a:ext cx="31134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5400" dirty="0" smtClean="0">
                <a:solidFill>
                  <a:srgbClr val="FF0000"/>
                </a:solidFill>
              </a:rPr>
              <a:t>&gt;</a:t>
            </a:r>
            <a:endParaRPr lang="en-US" sz="5400" dirty="0">
              <a:solidFill>
                <a:srgbClr val="FF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 flipH="1">
            <a:off x="2594344" y="672040"/>
            <a:ext cx="95351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6000" b="1" dirty="0" smtClean="0"/>
              <a:t>N</a:t>
            </a:r>
            <a:endParaRPr lang="en-US" sz="6000" b="1" dirty="0"/>
          </a:p>
        </p:txBody>
      </p:sp>
      <p:sp>
        <p:nvSpPr>
          <p:cNvPr id="14" name="Rectangle 13"/>
          <p:cNvSpPr/>
          <p:nvPr/>
        </p:nvSpPr>
        <p:spPr>
          <a:xfrm flipH="1">
            <a:off x="7863700" y="658620"/>
            <a:ext cx="206710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6000" b="1" dirty="0" smtClean="0"/>
              <a:t>FTD</a:t>
            </a:r>
            <a:endParaRPr lang="en-US" sz="6000" b="1" dirty="0"/>
          </a:p>
        </p:txBody>
      </p:sp>
      <p:cxnSp>
        <p:nvCxnSpPr>
          <p:cNvPr id="15" name="Connecteur droit 14"/>
          <p:cNvCxnSpPr/>
          <p:nvPr/>
        </p:nvCxnSpPr>
        <p:spPr>
          <a:xfrm flipV="1">
            <a:off x="1016002" y="620716"/>
            <a:ext cx="7864308" cy="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9635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2"/>
          <p:cNvSpPr>
            <a:spLocks noChangeArrowheads="1"/>
          </p:cNvSpPr>
          <p:nvPr/>
        </p:nvSpPr>
        <p:spPr bwMode="auto">
          <a:xfrm>
            <a:off x="2" y="43934"/>
            <a:ext cx="14302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nl-NL" altLang="fr-FR" sz="180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7" name="Image 8" descr="CRC_log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0523" y="58223"/>
            <a:ext cx="1248139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1016002" y="119064"/>
            <a:ext cx="8056329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2200" dirty="0" err="1" smtClean="0">
                <a:latin typeface="+mn-lt"/>
              </a:rPr>
              <a:t>FrontoTemporal</a:t>
            </a:r>
            <a:r>
              <a:rPr lang="fr-FR" altLang="fr-FR" sz="2200" dirty="0" smtClean="0">
                <a:latin typeface="+mn-lt"/>
              </a:rPr>
              <a:t> </a:t>
            </a:r>
            <a:r>
              <a:rPr lang="fr-FR" altLang="fr-FR" sz="2200" dirty="0" err="1" smtClean="0">
                <a:latin typeface="+mn-lt"/>
              </a:rPr>
              <a:t>Lobar</a:t>
            </a:r>
            <a:r>
              <a:rPr lang="fr-FR" altLang="fr-FR" sz="2200" dirty="0" smtClean="0">
                <a:latin typeface="+mn-lt"/>
              </a:rPr>
              <a:t> </a:t>
            </a:r>
            <a:r>
              <a:rPr lang="fr-FR" altLang="fr-FR" sz="2200" dirty="0" err="1" smtClean="0">
                <a:latin typeface="+mn-lt"/>
              </a:rPr>
              <a:t>Degeneration</a:t>
            </a:r>
            <a:r>
              <a:rPr lang="fr-FR" altLang="fr-FR" sz="2200" dirty="0" smtClean="0">
                <a:latin typeface="+mn-lt"/>
              </a:rPr>
              <a:t> </a:t>
            </a:r>
            <a:endParaRPr lang="en-US" altLang="fr-FR" sz="2200" dirty="0">
              <a:latin typeface="+mn-lt"/>
            </a:endParaRPr>
          </a:p>
        </p:txBody>
      </p:sp>
      <p:sp>
        <p:nvSpPr>
          <p:cNvPr id="18" name="Rectangle 12"/>
          <p:cNvSpPr>
            <a:spLocks noChangeArrowheads="1"/>
          </p:cNvSpPr>
          <p:nvPr/>
        </p:nvSpPr>
        <p:spPr bwMode="auto">
          <a:xfrm>
            <a:off x="143021" y="1562985"/>
            <a:ext cx="11905639" cy="1998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FR" sz="2400" dirty="0" err="1"/>
              <a:t>Loss</a:t>
            </a:r>
            <a:r>
              <a:rPr lang="fr-FR" sz="2400" dirty="0"/>
              <a:t> of </a:t>
            </a:r>
            <a:r>
              <a:rPr lang="fr-FR" sz="2400" dirty="0" err="1"/>
              <a:t>synaptic</a:t>
            </a:r>
            <a:r>
              <a:rPr lang="fr-FR" sz="2400" dirty="0"/>
              <a:t> projections </a:t>
            </a:r>
            <a:r>
              <a:rPr lang="fr-FR" sz="2400" dirty="0" err="1"/>
              <a:t>was</a:t>
            </a:r>
            <a:r>
              <a:rPr lang="fr-FR" sz="2400" dirty="0"/>
              <a:t> </a:t>
            </a:r>
            <a:r>
              <a:rPr lang="fr-FR" sz="2400" dirty="0" err="1"/>
              <a:t>predominant</a:t>
            </a:r>
            <a:r>
              <a:rPr lang="fr-FR" sz="2400" dirty="0"/>
              <a:t> in the </a:t>
            </a:r>
            <a:r>
              <a:rPr lang="fr-FR" sz="2400" dirty="0" err="1"/>
              <a:t>anterior</a:t>
            </a:r>
            <a:r>
              <a:rPr lang="fr-FR" sz="2400" dirty="0"/>
              <a:t> </a:t>
            </a:r>
            <a:r>
              <a:rPr lang="fr-FR" sz="2400" dirty="0" err="1"/>
              <a:t>parahippocampal</a:t>
            </a:r>
            <a:r>
              <a:rPr lang="fr-FR" sz="2400" dirty="0"/>
              <a:t> gyrus of </a:t>
            </a:r>
            <a:r>
              <a:rPr lang="fr-FR" sz="2400" dirty="0" err="1"/>
              <a:t>our</a:t>
            </a:r>
            <a:r>
              <a:rPr lang="fr-FR" sz="2400" dirty="0"/>
              <a:t> </a:t>
            </a:r>
            <a:r>
              <a:rPr lang="fr-FR" sz="2400" dirty="0" err="1"/>
              <a:t>bvFTD</a:t>
            </a:r>
            <a:r>
              <a:rPr lang="fr-FR" sz="2400" dirty="0"/>
              <a:t> patients. </a:t>
            </a:r>
            <a:endParaRPr lang="fr-FR" sz="2400" dirty="0" smtClean="0"/>
          </a:p>
          <a:p>
            <a:r>
              <a:rPr lang="fr-FR" sz="2400" dirty="0" smtClean="0"/>
              <a:t>This </a:t>
            </a:r>
            <a:r>
              <a:rPr lang="fr-FR" sz="2400" dirty="0" err="1"/>
              <a:t>region</a:t>
            </a:r>
            <a:r>
              <a:rPr lang="fr-FR" sz="2400" dirty="0"/>
              <a:t> </a:t>
            </a:r>
            <a:r>
              <a:rPr lang="fr-FR" sz="2400" dirty="0" err="1"/>
              <a:t>is</a:t>
            </a:r>
            <a:r>
              <a:rPr lang="fr-FR" sz="2400" dirty="0"/>
              <a:t> part of the </a:t>
            </a:r>
            <a:r>
              <a:rPr lang="fr-FR" sz="2400" dirty="0" err="1"/>
              <a:t>limbic</a:t>
            </a:r>
            <a:r>
              <a:rPr lang="fr-FR" sz="2400" dirty="0"/>
              <a:t> network and the perceptive social </a:t>
            </a:r>
            <a:r>
              <a:rPr lang="fr-FR" sz="2400" dirty="0" err="1"/>
              <a:t>brain</a:t>
            </a:r>
            <a:r>
              <a:rPr lang="fr-FR" sz="2400" dirty="0"/>
              <a:t>. The </a:t>
            </a:r>
            <a:r>
              <a:rPr lang="fr-FR" sz="2400" dirty="0" err="1"/>
              <a:t>result</a:t>
            </a:r>
            <a:r>
              <a:rPr lang="fr-FR" sz="2400" dirty="0"/>
              <a:t> </a:t>
            </a:r>
            <a:r>
              <a:rPr lang="fr-FR" sz="2400" dirty="0" err="1"/>
              <a:t>is</a:t>
            </a:r>
            <a:r>
              <a:rPr lang="fr-FR" sz="2400" dirty="0"/>
              <a:t> consistent </a:t>
            </a:r>
            <a:r>
              <a:rPr lang="fr-FR" sz="2400" dirty="0" err="1"/>
              <a:t>with</a:t>
            </a:r>
            <a:r>
              <a:rPr lang="fr-FR" sz="2400" dirty="0"/>
              <a:t> </a:t>
            </a:r>
            <a:r>
              <a:rPr lang="fr-FR" sz="2400" dirty="0" err="1"/>
              <a:t>uncinate</a:t>
            </a:r>
            <a:r>
              <a:rPr lang="fr-FR" sz="2400" dirty="0"/>
              <a:t> white </a:t>
            </a:r>
            <a:r>
              <a:rPr lang="fr-FR" sz="2400" dirty="0" err="1"/>
              <a:t>matter</a:t>
            </a:r>
            <a:r>
              <a:rPr lang="fr-FR" sz="2400" dirty="0"/>
              <a:t> </a:t>
            </a:r>
            <a:r>
              <a:rPr lang="fr-FR" sz="2400" dirty="0" err="1" smtClean="0"/>
              <a:t>degradation</a:t>
            </a:r>
            <a:r>
              <a:rPr lang="fr-FR" sz="2400" dirty="0" smtClean="0"/>
              <a:t> in </a:t>
            </a:r>
            <a:r>
              <a:rPr lang="fr-FR" sz="2400" dirty="0" err="1" smtClean="0"/>
              <a:t>bvFTD</a:t>
            </a:r>
            <a:r>
              <a:rPr lang="fr-FR" sz="2400" dirty="0" smtClean="0"/>
              <a:t>.</a:t>
            </a:r>
            <a:endParaRPr lang="fr-FR" sz="2400" dirty="0"/>
          </a:p>
        </p:txBody>
      </p:sp>
      <p:cxnSp>
        <p:nvCxnSpPr>
          <p:cNvPr id="20" name="Connecteur droit 19"/>
          <p:cNvCxnSpPr/>
          <p:nvPr/>
        </p:nvCxnSpPr>
        <p:spPr>
          <a:xfrm flipV="1">
            <a:off x="1016002" y="620716"/>
            <a:ext cx="7864308" cy="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2" name="Picture 2" descr="Uncinate fasciculus - Wikipedi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7501" y="3338624"/>
            <a:ext cx="4784647" cy="3253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8639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CRC_logo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0877" y="355254"/>
            <a:ext cx="1239163" cy="913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itre 1"/>
          <p:cNvSpPr txBox="1">
            <a:spLocks/>
          </p:cNvSpPr>
          <p:nvPr/>
        </p:nvSpPr>
        <p:spPr>
          <a:xfrm>
            <a:off x="138223" y="1802544"/>
            <a:ext cx="11919098" cy="47896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Can </a:t>
            </a:r>
            <a:r>
              <a:rPr kumimoji="0" lang="fr-BE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we</a:t>
            </a:r>
            <a:r>
              <a:rPr kumimoji="0" lang="fr-BE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kumimoji="0" lang="fr-BE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measure</a:t>
            </a:r>
            <a:r>
              <a:rPr kumimoji="0" lang="fr-BE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kumimoji="0" lang="fr-BE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brain</a:t>
            </a:r>
            <a:r>
              <a:rPr kumimoji="0" lang="fr-BE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kumimoji="0" lang="fr-BE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metabolic</a:t>
            </a:r>
            <a:r>
              <a:rPr kumimoji="0" lang="fr-BE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kumimoji="0" lang="fr-BE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activities</a:t>
            </a:r>
            <a:r>
              <a:rPr kumimoji="0" lang="fr-BE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kumimoji="0" lang="fr-BE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? </a:t>
            </a:r>
            <a:r>
              <a:rPr kumimoji="0" lang="fr-BE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Example</a:t>
            </a:r>
            <a:r>
              <a:rPr kumimoji="0" lang="fr-BE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?</a:t>
            </a:r>
            <a:endParaRPr kumimoji="0" lang="fr-BE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BE" sz="3200" dirty="0"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Can </a:t>
            </a:r>
            <a:r>
              <a:rPr kumimoji="0" lang="fr-BE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we</a:t>
            </a:r>
            <a:r>
              <a:rPr kumimoji="0" lang="fr-BE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kumimoji="0" lang="fr-BE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image the locus </a:t>
            </a:r>
            <a:r>
              <a:rPr kumimoji="0" lang="fr-BE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coeruleus</a:t>
            </a:r>
            <a:r>
              <a:rPr kumimoji="0" lang="fr-BE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in vivo ? </a:t>
            </a:r>
            <a:r>
              <a:rPr kumimoji="0" lang="fr-BE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Which</a:t>
            </a:r>
            <a:r>
              <a:rPr kumimoji="0" lang="fr-BE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technique </a:t>
            </a:r>
            <a:r>
              <a:rPr kumimoji="0" lang="fr-BE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  <a:p>
            <a:pPr lvl="0" algn="ctr">
              <a:spcBef>
                <a:spcPct val="0"/>
              </a:spcBef>
              <a:defRPr/>
            </a:pPr>
            <a:r>
              <a:rPr lang="fr-BE" sz="3200" dirty="0">
                <a:latin typeface="Calibri" panose="020F0502020204030204" pitchFamily="34" charset="0"/>
                <a:cs typeface="Calibri" panose="020F0502020204030204" pitchFamily="34" charset="0"/>
              </a:rPr>
              <a:t>Can </a:t>
            </a:r>
            <a:r>
              <a:rPr lang="fr-BE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we</a:t>
            </a:r>
            <a:r>
              <a:rPr lang="fr-BE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BE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measure</a:t>
            </a:r>
            <a:r>
              <a:rPr lang="fr-BE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BE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connectivity</a:t>
            </a:r>
            <a:r>
              <a:rPr lang="fr-BE" sz="3200" dirty="0"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fr-BE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brain</a:t>
            </a:r>
            <a:r>
              <a:rPr lang="fr-BE" sz="3200" dirty="0">
                <a:latin typeface="Calibri" panose="020F0502020204030204" pitchFamily="34" charset="0"/>
                <a:cs typeface="Calibri" panose="020F0502020204030204" pitchFamily="34" charset="0"/>
              </a:rPr>
              <a:t> networks </a:t>
            </a:r>
            <a:r>
              <a:rPr lang="fr-BE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? </a:t>
            </a:r>
            <a:r>
              <a:rPr lang="fr-BE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Which</a:t>
            </a:r>
            <a:r>
              <a:rPr lang="fr-BE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BE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techniques </a:t>
            </a:r>
            <a:r>
              <a:rPr lang="fr-BE" sz="3200" dirty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BE" sz="3200" baseline="0" dirty="0"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32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Can </a:t>
            </a:r>
            <a:r>
              <a:rPr kumimoji="0" lang="fr-BE" sz="32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neuroimaging</a:t>
            </a:r>
            <a:r>
              <a:rPr kumimoji="0" lang="fr-BE" sz="32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kumimoji="0" lang="fr-BE" sz="32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be</a:t>
            </a:r>
            <a:r>
              <a:rPr kumimoji="0" lang="fr-BE" sz="32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kumimoji="0" lang="fr-BE" sz="32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used</a:t>
            </a:r>
            <a:r>
              <a:rPr kumimoji="0" lang="fr-BE" sz="32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as </a:t>
            </a:r>
            <a:r>
              <a:rPr kumimoji="0" lang="fr-BE" sz="32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biomarker</a:t>
            </a:r>
            <a:r>
              <a:rPr kumimoji="0" lang="fr-BE" sz="32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for </a:t>
            </a:r>
            <a:r>
              <a:rPr kumimoji="0" lang="fr-BE" sz="32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brain</a:t>
            </a:r>
            <a:r>
              <a:rPr kumimoji="0" lang="fr-BE" sz="32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kumimoji="0" lang="fr-BE" sz="32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diseases</a:t>
            </a:r>
            <a:r>
              <a:rPr kumimoji="0" lang="fr-BE" sz="32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kumimoji="0" lang="fr-BE" sz="32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? </a:t>
            </a:r>
            <a:r>
              <a:rPr kumimoji="0" lang="fr-BE" sz="32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Example</a:t>
            </a:r>
            <a:r>
              <a:rPr kumimoji="0" lang="fr-BE" sz="3200" b="0" i="0" u="none" strike="noStrike" kern="1200" cap="none" spc="0" normalizeH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?</a:t>
            </a:r>
            <a:endParaRPr kumimoji="0" lang="fr-BE" sz="3200" b="0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4367" y="237407"/>
            <a:ext cx="2669743" cy="971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itre 1"/>
          <p:cNvSpPr txBox="1">
            <a:spLocks/>
          </p:cNvSpPr>
          <p:nvPr/>
        </p:nvSpPr>
        <p:spPr bwMode="auto">
          <a:xfrm>
            <a:off x="3051545" y="332656"/>
            <a:ext cx="6421707" cy="92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bg2"/>
                </a:solidFill>
                <a:latin typeface="Century Gothic" pitchFamily="34" charset="0"/>
                <a:ea typeface="ＭＳ Ｐゴシック" pitchFamily="-65" charset="-128"/>
                <a:cs typeface="ＭＳ Ｐゴシック" pitchFamily="-65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2"/>
                </a:solidFill>
                <a:latin typeface="Century Gothic" pitchFamily="34" charset="0"/>
                <a:ea typeface="ＭＳ Ｐゴシック" pitchFamily="-65" charset="-128"/>
                <a:cs typeface="ＭＳ Ｐゴシック" pitchFamily="-65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2"/>
                </a:solidFill>
                <a:latin typeface="Century Gothic" pitchFamily="34" charset="0"/>
                <a:ea typeface="ＭＳ Ｐゴシック" pitchFamily="-65" charset="-128"/>
                <a:cs typeface="ＭＳ Ｐゴシック" pitchFamily="-65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2"/>
                </a:solidFill>
                <a:latin typeface="Century Gothic" pitchFamily="34" charset="0"/>
                <a:ea typeface="ＭＳ Ｐゴシック" pitchFamily="-65" charset="-128"/>
                <a:cs typeface="ＭＳ Ｐゴシック" pitchFamily="-65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2"/>
                </a:solidFill>
                <a:latin typeface="Century Gothic" pitchFamily="34" charset="0"/>
                <a:ea typeface="ＭＳ Ｐゴシック" pitchFamily="-65" charset="-128"/>
                <a:cs typeface="ＭＳ Ｐゴシック" pitchFamily="-65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9pPr>
          </a:lstStyle>
          <a:p>
            <a:r>
              <a:rPr lang="en-US" altLang="fr-FR" smtClean="0">
                <a:solidFill>
                  <a:schemeClr val="bg1"/>
                </a:solidFill>
                <a:ea typeface="ＭＳ Ｐゴシック" panose="020B0600070205080204" pitchFamily="34" charset="-128"/>
              </a:rPr>
              <a:t>What is neuroimaging?</a:t>
            </a:r>
            <a:endParaRPr lang="fr-FR" altLang="fr-FR" dirty="0" smtClean="0">
              <a:solidFill>
                <a:schemeClr val="bg1"/>
              </a:solidFill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7987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1"/>
          <p:cNvSpPr>
            <a:spLocks noChangeArrowheads="1"/>
          </p:cNvSpPr>
          <p:nvPr/>
        </p:nvSpPr>
        <p:spPr bwMode="auto">
          <a:xfrm>
            <a:off x="6191251" y="3861249"/>
            <a:ext cx="3937000" cy="2663825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2400">
              <a:solidFill>
                <a:srgbClr val="2D3235"/>
              </a:solidFill>
            </a:endParaRPr>
          </a:p>
        </p:txBody>
      </p:sp>
      <p:pic>
        <p:nvPicPr>
          <p:cNvPr id="5222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971" y="1674042"/>
            <a:ext cx="5245100" cy="190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9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251" y="1674041"/>
            <a:ext cx="5194300" cy="190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0" name="Picture 4" descr="Résultat de recherche d'images pour &quot;GIGA logo&quot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9928" y="3861249"/>
            <a:ext cx="4212167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1" name="Picture 8" descr="CRC_logo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2467" y="4019999"/>
            <a:ext cx="3185584" cy="234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1990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CRC_logo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0877" y="355254"/>
            <a:ext cx="1239163" cy="913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4367" y="237407"/>
            <a:ext cx="2669743" cy="971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itre 1"/>
          <p:cNvSpPr txBox="1">
            <a:spLocks/>
          </p:cNvSpPr>
          <p:nvPr/>
        </p:nvSpPr>
        <p:spPr bwMode="auto">
          <a:xfrm>
            <a:off x="2775099" y="332656"/>
            <a:ext cx="7240772" cy="92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bg2"/>
                </a:solidFill>
                <a:latin typeface="Century Gothic" pitchFamily="34" charset="0"/>
                <a:ea typeface="ＭＳ Ｐゴシック" pitchFamily="-65" charset="-128"/>
                <a:cs typeface="ＭＳ Ｐゴシック" pitchFamily="-65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2"/>
                </a:solidFill>
                <a:latin typeface="Century Gothic" pitchFamily="34" charset="0"/>
                <a:ea typeface="ＭＳ Ｐゴシック" pitchFamily="-65" charset="-128"/>
                <a:cs typeface="ＭＳ Ｐゴシック" pitchFamily="-65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2"/>
                </a:solidFill>
                <a:latin typeface="Century Gothic" pitchFamily="34" charset="0"/>
                <a:ea typeface="ＭＳ Ｐゴシック" pitchFamily="-65" charset="-128"/>
                <a:cs typeface="ＭＳ Ｐゴシック" pitchFamily="-65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2"/>
                </a:solidFill>
                <a:latin typeface="Century Gothic" pitchFamily="34" charset="0"/>
                <a:ea typeface="ＭＳ Ｐゴシック" pitchFamily="-65" charset="-128"/>
                <a:cs typeface="ＭＳ Ｐゴシック" pitchFamily="-65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2"/>
                </a:solidFill>
                <a:latin typeface="Century Gothic" pitchFamily="34" charset="0"/>
                <a:ea typeface="ＭＳ Ｐゴシック" pitchFamily="-65" charset="-128"/>
                <a:cs typeface="ＭＳ Ｐゴシック" pitchFamily="-65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9pPr>
          </a:lstStyle>
          <a:p>
            <a:r>
              <a:rPr lang="en-US" altLang="fr-FR" sz="2800" dirty="0" smtClean="0">
                <a:solidFill>
                  <a:schemeClr val="bg1"/>
                </a:solidFill>
                <a:ea typeface="ＭＳ Ｐゴシック" panose="020B0600070205080204" pitchFamily="34" charset="-128"/>
              </a:rPr>
              <a:t>What is Dementia?</a:t>
            </a:r>
            <a:endParaRPr lang="fr-FR" altLang="fr-FR" sz="2800" dirty="0" smtClean="0">
              <a:solidFill>
                <a:schemeClr val="bg1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1807834" y="2808767"/>
            <a:ext cx="8091377" cy="2231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Century Gothic" pitchFamily="34" charset="0"/>
                <a:ea typeface="ＭＳ Ｐゴシック" pitchFamily="-65" charset="-128"/>
                <a:cs typeface="ＭＳ Ｐゴシック" pitchFamily="-65" charset="-128"/>
              </a:defRPr>
            </a:lvl1pPr>
            <a:lvl2pPr marL="457200" indent="0" algn="ctr" rtl="0" eaLnBrk="0" fontAlgn="base" hangingPunct="0"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Century Gothic" pitchFamily="34" charset="0"/>
                <a:ea typeface="ＭＳ Ｐゴシック" pitchFamily="-65" charset="-128"/>
                <a:cs typeface="+mn-cs"/>
              </a:defRPr>
            </a:lvl2pPr>
            <a:lvl3pPr marL="914400" indent="0" algn="ctr" rtl="0" eaLnBrk="0" fontAlgn="base" hangingPunct="0"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Century Gothic" pitchFamily="34" charset="0"/>
                <a:ea typeface="ＭＳ Ｐゴシック" pitchFamily="-65" charset="-128"/>
                <a:cs typeface="+mn-cs"/>
              </a:defRPr>
            </a:lvl3pPr>
            <a:lvl4pPr marL="1371600" indent="0" algn="ctr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E2007A"/>
              </a:buClr>
              <a:buSzPct val="75000"/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Century Gothic" pitchFamily="34" charset="0"/>
                <a:ea typeface="ＭＳ Ｐゴシック" pitchFamily="-65" charset="-128"/>
                <a:cs typeface="+mn-cs"/>
              </a:defRPr>
            </a:lvl4pPr>
            <a:lvl5pPr marL="1828800" indent="0" algn="ctr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79B51C"/>
              </a:buClr>
              <a:buSzPct val="65000"/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Century Gothic" pitchFamily="34" charset="0"/>
                <a:ea typeface="ＭＳ Ｐゴシック" pitchFamily="-65" charset="-128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None/>
              <a:defRPr kumimoji="0" sz="18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None/>
              <a:defRPr kumimoji="0" sz="18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None/>
              <a:defRPr kumimoji="0" sz="18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None/>
              <a:defRPr kumimoji="0" sz="18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990000"/>
              </a:buClr>
              <a:buSzPct val="150000"/>
              <a:buFontTx/>
              <a:buNone/>
            </a:pPr>
            <a:r>
              <a:rPr lang="en-US" altLang="fr-FR" b="1" dirty="0" smtClean="0">
                <a:solidFill>
                  <a:schemeClr val="bg1"/>
                </a:solidFill>
              </a:rPr>
              <a:t>Neuroscience: Decrease of cognitive and/or behavioral abilities </a:t>
            </a:r>
          </a:p>
          <a:p>
            <a:pPr>
              <a:buClr>
                <a:srgbClr val="990000"/>
              </a:buClr>
              <a:buSzPct val="150000"/>
              <a:buFontTx/>
              <a:buNone/>
            </a:pPr>
            <a:r>
              <a:rPr lang="en-US" altLang="fr-FR" b="1" dirty="0" err="1" smtClean="0">
                <a:solidFill>
                  <a:schemeClr val="bg1"/>
                </a:solidFill>
              </a:rPr>
              <a:t>suffisant</a:t>
            </a:r>
            <a:r>
              <a:rPr lang="en-US" altLang="fr-FR" b="1" dirty="0" smtClean="0">
                <a:solidFill>
                  <a:schemeClr val="bg1"/>
                </a:solidFill>
              </a:rPr>
              <a:t> to interfere with daily life activities</a:t>
            </a:r>
          </a:p>
          <a:p>
            <a:pPr>
              <a:buClr>
                <a:srgbClr val="990000"/>
              </a:buClr>
              <a:buSzPct val="150000"/>
              <a:buFontTx/>
              <a:buNone/>
            </a:pPr>
            <a:endParaRPr lang="en-US" altLang="fr-FR" b="1" dirty="0">
              <a:solidFill>
                <a:schemeClr val="bg1"/>
              </a:solidFill>
            </a:endParaRPr>
          </a:p>
          <a:p>
            <a:pPr>
              <a:buClr>
                <a:srgbClr val="990000"/>
              </a:buClr>
              <a:buSzPct val="150000"/>
              <a:buFontTx/>
              <a:buNone/>
            </a:pPr>
            <a:r>
              <a:rPr lang="en-US" altLang="fr-FR" b="1" dirty="0" smtClean="0">
                <a:solidFill>
                  <a:schemeClr val="bg1"/>
                </a:solidFill>
              </a:rPr>
              <a:t>(other meanings in legal, societal language)</a:t>
            </a:r>
          </a:p>
        </p:txBody>
      </p:sp>
    </p:spTree>
    <p:extLst>
      <p:ext uri="{BB962C8B-B14F-4D97-AF65-F5344CB8AC3E}">
        <p14:creationId xmlns:p14="http://schemas.microsoft.com/office/powerpoint/2010/main" val="3122424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CRC_logo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0877" y="355254"/>
            <a:ext cx="1239163" cy="913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4367" y="237407"/>
            <a:ext cx="2669743" cy="971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itre 1"/>
          <p:cNvSpPr txBox="1">
            <a:spLocks/>
          </p:cNvSpPr>
          <p:nvPr/>
        </p:nvSpPr>
        <p:spPr bwMode="auto">
          <a:xfrm>
            <a:off x="2775099" y="332656"/>
            <a:ext cx="7240772" cy="92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bg2"/>
                </a:solidFill>
                <a:latin typeface="Century Gothic" pitchFamily="34" charset="0"/>
                <a:ea typeface="ＭＳ Ｐゴシック" pitchFamily="-65" charset="-128"/>
                <a:cs typeface="ＭＳ Ｐゴシック" pitchFamily="-65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2"/>
                </a:solidFill>
                <a:latin typeface="Century Gothic" pitchFamily="34" charset="0"/>
                <a:ea typeface="ＭＳ Ｐゴシック" pitchFamily="-65" charset="-128"/>
                <a:cs typeface="ＭＳ Ｐゴシック" pitchFamily="-65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2"/>
                </a:solidFill>
                <a:latin typeface="Century Gothic" pitchFamily="34" charset="0"/>
                <a:ea typeface="ＭＳ Ｐゴシック" pitchFamily="-65" charset="-128"/>
                <a:cs typeface="ＭＳ Ｐゴシック" pitchFamily="-65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2"/>
                </a:solidFill>
                <a:latin typeface="Century Gothic" pitchFamily="34" charset="0"/>
                <a:ea typeface="ＭＳ Ｐゴシック" pitchFamily="-65" charset="-128"/>
                <a:cs typeface="ＭＳ Ｐゴシック" pitchFamily="-65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2"/>
                </a:solidFill>
                <a:latin typeface="Century Gothic" pitchFamily="34" charset="0"/>
                <a:ea typeface="ＭＳ Ｐゴシック" pitchFamily="-65" charset="-128"/>
                <a:cs typeface="ＭＳ Ｐゴシック" pitchFamily="-65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9pPr>
          </a:lstStyle>
          <a:p>
            <a:r>
              <a:rPr lang="en-US" altLang="fr-FR" sz="2800" dirty="0" smtClean="0">
                <a:solidFill>
                  <a:schemeClr val="bg1"/>
                </a:solidFill>
                <a:ea typeface="ＭＳ Ｐゴシック" panose="020B0600070205080204" pitchFamily="34" charset="-128"/>
              </a:rPr>
              <a:t>Post mortem brain </a:t>
            </a:r>
            <a:r>
              <a:rPr lang="en-US" altLang="fr-FR" sz="2800" dirty="0" smtClean="0">
                <a:solidFill>
                  <a:schemeClr val="bg1"/>
                </a:solidFill>
                <a:ea typeface="ＭＳ Ｐゴシック" panose="020B0600070205080204" pitchFamily="34" charset="-128"/>
              </a:rPr>
              <a:t>lesions in AD</a:t>
            </a:r>
            <a:endParaRPr lang="fr-FR" altLang="fr-FR" sz="2800" dirty="0" smtClean="0">
              <a:solidFill>
                <a:schemeClr val="bg1"/>
              </a:solidFill>
              <a:ea typeface="ＭＳ Ｐゴシック" panose="020B0600070205080204" pitchFamily="34" charset="-128"/>
            </a:endParaRPr>
          </a:p>
        </p:txBody>
      </p:sp>
      <p:pic>
        <p:nvPicPr>
          <p:cNvPr id="6" name="Picture 3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4737" y="1453929"/>
            <a:ext cx="4301952" cy="50127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9353161" y="6466721"/>
            <a:ext cx="2838839" cy="335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488" tIns="44450" rIns="90488" bIns="4445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fr-FR" sz="1600" b="1" dirty="0" err="1">
                <a:latin typeface="Arial" charset="0"/>
              </a:rPr>
              <a:t>Brun</a:t>
            </a:r>
            <a:r>
              <a:rPr lang="en-US" altLang="fr-FR" sz="1600" b="1" dirty="0">
                <a:latin typeface="Arial" charset="0"/>
              </a:rPr>
              <a:t> </a:t>
            </a:r>
            <a:r>
              <a:rPr lang="en-US" altLang="fr-FR" sz="1600" b="1" dirty="0" smtClean="0">
                <a:latin typeface="Arial" charset="0"/>
              </a:rPr>
              <a:t>and </a:t>
            </a:r>
            <a:r>
              <a:rPr lang="en-US" altLang="fr-FR" sz="1600" b="1" dirty="0" err="1" smtClean="0">
                <a:latin typeface="Arial" charset="0"/>
              </a:rPr>
              <a:t>Englund</a:t>
            </a:r>
            <a:r>
              <a:rPr lang="en-US" altLang="fr-FR" sz="1600" b="1" dirty="0">
                <a:latin typeface="Arial" charset="0"/>
              </a:rPr>
              <a:t>, 1986</a:t>
            </a:r>
          </a:p>
        </p:txBody>
      </p:sp>
      <p:pic>
        <p:nvPicPr>
          <p:cNvPr id="9218" name="Picture 2" descr="Gender Difference in Alzheimer's Disease Neuropathology EH Corder, E  Ghebremedhin, M Taylor, DR Thal, TG Ohm, H Braak Dr. Senckenbergische  Anatomie Department. - ppt downloa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6082" y="1565065"/>
            <a:ext cx="6759533" cy="5069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1894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CRC_logo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0877" y="355254"/>
            <a:ext cx="1239163" cy="913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4367" y="237407"/>
            <a:ext cx="2669743" cy="971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itre 1"/>
          <p:cNvSpPr txBox="1">
            <a:spLocks/>
          </p:cNvSpPr>
          <p:nvPr/>
        </p:nvSpPr>
        <p:spPr bwMode="auto">
          <a:xfrm>
            <a:off x="2775099" y="332656"/>
            <a:ext cx="7240772" cy="92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bg2"/>
                </a:solidFill>
                <a:latin typeface="Century Gothic" pitchFamily="34" charset="0"/>
                <a:ea typeface="ＭＳ Ｐゴシック" pitchFamily="-65" charset="-128"/>
                <a:cs typeface="ＭＳ Ｐゴシック" pitchFamily="-65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2"/>
                </a:solidFill>
                <a:latin typeface="Century Gothic" pitchFamily="34" charset="0"/>
                <a:ea typeface="ＭＳ Ｐゴシック" pitchFamily="-65" charset="-128"/>
                <a:cs typeface="ＭＳ Ｐゴシック" pitchFamily="-65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2"/>
                </a:solidFill>
                <a:latin typeface="Century Gothic" pitchFamily="34" charset="0"/>
                <a:ea typeface="ＭＳ Ｐゴシック" pitchFamily="-65" charset="-128"/>
                <a:cs typeface="ＭＳ Ｐゴシック" pitchFamily="-65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2"/>
                </a:solidFill>
                <a:latin typeface="Century Gothic" pitchFamily="34" charset="0"/>
                <a:ea typeface="ＭＳ Ｐゴシック" pitchFamily="-65" charset="-128"/>
                <a:cs typeface="ＭＳ Ｐゴシック" pitchFamily="-65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2"/>
                </a:solidFill>
                <a:latin typeface="Century Gothic" pitchFamily="34" charset="0"/>
                <a:ea typeface="ＭＳ Ｐゴシック" pitchFamily="-65" charset="-128"/>
                <a:cs typeface="ＭＳ Ｐゴシック" pitchFamily="-65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9pPr>
          </a:lstStyle>
          <a:p>
            <a:r>
              <a:rPr lang="en-US" altLang="fr-FR" sz="2800" dirty="0" smtClean="0">
                <a:solidFill>
                  <a:schemeClr val="bg1"/>
                </a:solidFill>
                <a:ea typeface="ＭＳ Ｐゴシック" panose="020B0600070205080204" pitchFamily="34" charset="-128"/>
              </a:rPr>
              <a:t>Brain </a:t>
            </a:r>
            <a:r>
              <a:rPr lang="en-US" altLang="fr-FR" sz="2800" dirty="0" smtClean="0">
                <a:solidFill>
                  <a:schemeClr val="bg1"/>
                </a:solidFill>
                <a:ea typeface="ＭＳ Ｐゴシック" panose="020B0600070205080204" pitchFamily="34" charset="-128"/>
              </a:rPr>
              <a:t>atrophy </a:t>
            </a:r>
            <a:r>
              <a:rPr lang="en-US" altLang="fr-FR" sz="2800" dirty="0" smtClean="0">
                <a:solidFill>
                  <a:schemeClr val="bg1"/>
                </a:solidFill>
                <a:ea typeface="ＭＳ Ｐゴシック" panose="020B0600070205080204" pitchFamily="34" charset="-128"/>
              </a:rPr>
              <a:t>with MRI in AD</a:t>
            </a:r>
            <a:endParaRPr lang="fr-FR" altLang="fr-FR" sz="2800" dirty="0" smtClean="0">
              <a:solidFill>
                <a:schemeClr val="bg1"/>
              </a:solidFill>
              <a:ea typeface="ＭＳ Ｐゴシック" panose="020B0600070205080204" pitchFamily="34" charset="-128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6670" y="1606904"/>
            <a:ext cx="7091916" cy="5166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 12" descr="Clipboard16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13"/>
          <a:stretch>
            <a:fillRect/>
          </a:stretch>
        </p:blipFill>
        <p:spPr bwMode="auto">
          <a:xfrm>
            <a:off x="120687" y="2722785"/>
            <a:ext cx="4615623" cy="2657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-2058" y="5583636"/>
            <a:ext cx="4848447" cy="397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488" tIns="44450" rIns="90488" bIns="4445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fr-FR" sz="2000" dirty="0" smtClean="0">
                <a:latin typeface="Arial" charset="0"/>
              </a:rPr>
              <a:t>Entorhinal cortex (EC) and </a:t>
            </a:r>
            <a:r>
              <a:rPr lang="en-US" altLang="fr-FR" sz="2000" dirty="0" smtClean="0">
                <a:latin typeface="Arial" charset="0"/>
              </a:rPr>
              <a:t>Hippocampus</a:t>
            </a:r>
            <a:endParaRPr lang="en-US" altLang="fr-FR" sz="20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4507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CRC_logo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0877" y="355254"/>
            <a:ext cx="1239163" cy="913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4367" y="237407"/>
            <a:ext cx="2669743" cy="971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itre 1"/>
          <p:cNvSpPr txBox="1">
            <a:spLocks/>
          </p:cNvSpPr>
          <p:nvPr/>
        </p:nvSpPr>
        <p:spPr bwMode="auto">
          <a:xfrm>
            <a:off x="2775099" y="332656"/>
            <a:ext cx="7240772" cy="92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bg2"/>
                </a:solidFill>
                <a:latin typeface="Century Gothic" pitchFamily="34" charset="0"/>
                <a:ea typeface="ＭＳ Ｐゴシック" pitchFamily="-65" charset="-128"/>
                <a:cs typeface="ＭＳ Ｐゴシック" pitchFamily="-65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2"/>
                </a:solidFill>
                <a:latin typeface="Century Gothic" pitchFamily="34" charset="0"/>
                <a:ea typeface="ＭＳ Ｐゴシック" pitchFamily="-65" charset="-128"/>
                <a:cs typeface="ＭＳ Ｐゴシック" pitchFamily="-65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2"/>
                </a:solidFill>
                <a:latin typeface="Century Gothic" pitchFamily="34" charset="0"/>
                <a:ea typeface="ＭＳ Ｐゴシック" pitchFamily="-65" charset="-128"/>
                <a:cs typeface="ＭＳ Ｐゴシック" pitchFamily="-65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2"/>
                </a:solidFill>
                <a:latin typeface="Century Gothic" pitchFamily="34" charset="0"/>
                <a:ea typeface="ＭＳ Ｐゴシック" pitchFamily="-65" charset="-128"/>
                <a:cs typeface="ＭＳ Ｐゴシック" pitchFamily="-65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2"/>
                </a:solidFill>
                <a:latin typeface="Century Gothic" pitchFamily="34" charset="0"/>
                <a:ea typeface="ＭＳ Ｐゴシック" pitchFamily="-65" charset="-128"/>
                <a:cs typeface="ＭＳ Ｐゴシック" pitchFamily="-65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9pPr>
          </a:lstStyle>
          <a:p>
            <a:r>
              <a:rPr lang="en-US" altLang="fr-FR" sz="2800" dirty="0" smtClean="0">
                <a:solidFill>
                  <a:schemeClr val="bg1"/>
                </a:solidFill>
                <a:ea typeface="ＭＳ Ｐゴシック" panose="020B0600070205080204" pitchFamily="34" charset="-128"/>
              </a:rPr>
              <a:t>PET-FDG in AD</a:t>
            </a:r>
            <a:endParaRPr lang="fr-FR" altLang="fr-FR" sz="2800" dirty="0" smtClean="0">
              <a:solidFill>
                <a:schemeClr val="bg1"/>
              </a:solidFill>
              <a:ea typeface="ＭＳ Ｐゴシック" panose="020B0600070205080204" pitchFamily="34" charset="-128"/>
            </a:endParaRPr>
          </a:p>
        </p:txBody>
      </p:sp>
      <p:pic>
        <p:nvPicPr>
          <p:cNvPr id="8" name="Picture 4" descr="imado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1" y="2384253"/>
            <a:ext cx="2103867" cy="2006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 descr="imadsup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1" y="4611053"/>
            <a:ext cx="2252109" cy="1885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6" descr="imcouleur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2567" y="3503052"/>
            <a:ext cx="359833" cy="157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2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5363352"/>
              </p:ext>
            </p:extLst>
          </p:nvPr>
        </p:nvGraphicFramePr>
        <p:xfrm>
          <a:off x="2349871" y="4566220"/>
          <a:ext cx="2307265" cy="19542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42" name="Document" r:id="rId8" imgW="1104900" imgH="1248156" progId="Word.Document.8">
                  <p:embed/>
                </p:oleObj>
              </mc:Choice>
              <mc:Fallback>
                <p:oleObj name="Document" r:id="rId8" imgW="1104900" imgH="1248156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49871" y="4566220"/>
                        <a:ext cx="2307265" cy="195421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04022654"/>
              </p:ext>
            </p:extLst>
          </p:nvPr>
        </p:nvGraphicFramePr>
        <p:xfrm>
          <a:off x="2351665" y="2392774"/>
          <a:ext cx="2337880" cy="20627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43" name="Document" r:id="rId10" imgW="1153668" imgH="1356360" progId="Word.Document.8">
                  <p:embed/>
                </p:oleObj>
              </mc:Choice>
              <mc:Fallback>
                <p:oleObj name="Document" r:id="rId10" imgW="1153668" imgH="1356360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51665" y="2392774"/>
                        <a:ext cx="2337880" cy="206271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Rectangle 11"/>
          <p:cNvSpPr>
            <a:spLocks noChangeArrowheads="1"/>
          </p:cNvSpPr>
          <p:nvPr/>
        </p:nvSpPr>
        <p:spPr bwMode="auto">
          <a:xfrm>
            <a:off x="2892057" y="1834183"/>
            <a:ext cx="100064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fr-FR" sz="2400" dirty="0">
                <a:latin typeface="Arial" charset="0"/>
              </a:rPr>
              <a:t>   </a:t>
            </a:r>
            <a:r>
              <a:rPr lang="en-US" altLang="fr-FR" sz="2400" dirty="0" smtClean="0">
                <a:latin typeface="Arial" charset="0"/>
              </a:rPr>
              <a:t>HC</a:t>
            </a:r>
            <a:r>
              <a:rPr lang="en-US" altLang="fr-FR" sz="2400" dirty="0">
                <a:latin typeface="Arial" charset="0"/>
              </a:rPr>
              <a:t>	     </a:t>
            </a:r>
            <a:endParaRPr lang="en-US" altLang="fr-FR" sz="4000" dirty="0">
              <a:latin typeface="Arial" charset="0"/>
            </a:endParaRPr>
          </a:p>
        </p:txBody>
      </p:sp>
      <p:sp>
        <p:nvSpPr>
          <p:cNvPr id="16" name="Rectangle 11"/>
          <p:cNvSpPr>
            <a:spLocks noChangeArrowheads="1"/>
          </p:cNvSpPr>
          <p:nvPr/>
        </p:nvSpPr>
        <p:spPr bwMode="auto">
          <a:xfrm>
            <a:off x="5530013" y="1832478"/>
            <a:ext cx="100064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fr-FR" sz="2400" dirty="0">
                <a:latin typeface="Arial" charset="0"/>
              </a:rPr>
              <a:t>   </a:t>
            </a:r>
            <a:r>
              <a:rPr lang="en-US" altLang="fr-FR" sz="2400" dirty="0" smtClean="0">
                <a:latin typeface="Arial" charset="0"/>
              </a:rPr>
              <a:t>AD</a:t>
            </a:r>
            <a:r>
              <a:rPr lang="en-US" altLang="fr-FR" sz="2400" dirty="0">
                <a:latin typeface="Arial" charset="0"/>
              </a:rPr>
              <a:t>	     </a:t>
            </a:r>
            <a:endParaRPr lang="en-US" altLang="fr-FR" sz="4000" dirty="0">
              <a:latin typeface="Arial" charset="0"/>
            </a:endParaRPr>
          </a:p>
        </p:txBody>
      </p:sp>
      <p:cxnSp>
        <p:nvCxnSpPr>
          <p:cNvPr id="3" name="Connecteur droit avec flèche 2"/>
          <p:cNvCxnSpPr/>
          <p:nvPr/>
        </p:nvCxnSpPr>
        <p:spPr>
          <a:xfrm flipV="1">
            <a:off x="5124893" y="3710763"/>
            <a:ext cx="691116" cy="425302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71955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2_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11_Modèle par défaut">
  <a:themeElements>
    <a:clrScheme name="Modèle par défau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Modèle par défau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12_Modèle par défaut">
  <a:themeElements>
    <a:clrScheme name="Modèle par défau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Modèle par défau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13_Modèle par défaut">
  <a:themeElements>
    <a:clrScheme name="Modèle par défau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Modèle par défau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14_Modèle par défaut">
  <a:themeElements>
    <a:clrScheme name="Modèle par défau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Modèle par défau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15_Modèle par défaut">
  <a:themeElements>
    <a:clrScheme name="Modèle par défau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Modèle par défau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16_Modèle par défaut">
  <a:themeElements>
    <a:clrScheme name="Modèle par défau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Modèle par défau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17_Modèle par défaut">
  <a:themeElements>
    <a:clrScheme name="Modèle par défau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Modèle par défau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18_Modèle par défaut">
  <a:themeElements>
    <a:clrScheme name="Modèle par défau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Modèle par défau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19_Modèle par défaut">
  <a:themeElements>
    <a:clrScheme name="Modèle par défau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Modèle par défau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3_Médian">
  <a:themeElements>
    <a:clrScheme name="Personnalisée 15">
      <a:dk1>
        <a:srgbClr val="2D3235"/>
      </a:dk1>
      <a:lt1>
        <a:srgbClr val="2D3235"/>
      </a:lt1>
      <a:dk2>
        <a:srgbClr val="FFFFFF"/>
      </a:dk2>
      <a:lt2>
        <a:srgbClr val="FFFFFF"/>
      </a:lt2>
      <a:accent1>
        <a:srgbClr val="FFFFFF"/>
      </a:accent1>
      <a:accent2>
        <a:srgbClr val="78B41D"/>
      </a:accent2>
      <a:accent3>
        <a:srgbClr val="E2007A"/>
      </a:accent3>
      <a:accent4>
        <a:srgbClr val="79B51C"/>
      </a:accent4>
      <a:accent5>
        <a:srgbClr val="F9F60E"/>
      </a:accent5>
      <a:accent6>
        <a:srgbClr val="7030A0"/>
      </a:accent6>
      <a:hlink>
        <a:srgbClr val="00A3D6"/>
      </a:hlink>
      <a:folHlink>
        <a:srgbClr val="694F07"/>
      </a:folHlink>
    </a:clrScheme>
    <a:fontScheme name="Médian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é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Médian">
  <a:themeElements>
    <a:clrScheme name="Personnalisée 15">
      <a:dk1>
        <a:srgbClr val="2D3235"/>
      </a:dk1>
      <a:lt1>
        <a:srgbClr val="2D3235"/>
      </a:lt1>
      <a:dk2>
        <a:srgbClr val="FFFFFF"/>
      </a:dk2>
      <a:lt2>
        <a:srgbClr val="FFFFFF"/>
      </a:lt2>
      <a:accent1>
        <a:srgbClr val="FFFFFF"/>
      </a:accent1>
      <a:accent2>
        <a:srgbClr val="78B41D"/>
      </a:accent2>
      <a:accent3>
        <a:srgbClr val="E2007A"/>
      </a:accent3>
      <a:accent4>
        <a:srgbClr val="79B51C"/>
      </a:accent4>
      <a:accent5>
        <a:srgbClr val="F9F60E"/>
      </a:accent5>
      <a:accent6>
        <a:srgbClr val="7030A0"/>
      </a:accent6>
      <a:hlink>
        <a:srgbClr val="00A3D6"/>
      </a:hlink>
      <a:folHlink>
        <a:srgbClr val="694F07"/>
      </a:folHlink>
    </a:clrScheme>
    <a:fontScheme name="Médian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é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0.xml><?xml version="1.0" encoding="utf-8"?>
<a:theme xmlns:a="http://schemas.openxmlformats.org/drawingml/2006/main" name="1_Modèle par défaut">
  <a:themeElements>
    <a:clrScheme name="Modèle par défau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Modèle par défau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dèle par défaut">
  <a:themeElements>
    <a:clrScheme name="Modèle par défau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Modèle par défau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Modèle par défaut">
  <a:themeElements>
    <a:clrScheme name="Modèle par défau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Modèle par défau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3_Modèle par défaut">
  <a:themeElements>
    <a:clrScheme name="Modèle par défau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Modèle par défau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6_Modèle par défaut">
  <a:themeElements>
    <a:clrScheme name="Modèle par défau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Modèle par défau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7_Modèle par défaut">
  <a:themeElements>
    <a:clrScheme name="Modèle par défau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Modèle par défau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8_Modèle par défaut">
  <a:themeElements>
    <a:clrScheme name="Modèle par défau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Modèle par défau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9_Modèle par défaut">
  <a:themeElements>
    <a:clrScheme name="Modèle par défau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Modèle par défau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8797</TotalTime>
  <Words>1369</Words>
  <Application>Microsoft Office PowerPoint</Application>
  <PresentationFormat>Personnalisé</PresentationFormat>
  <Paragraphs>198</Paragraphs>
  <Slides>54</Slides>
  <Notes>2</Notes>
  <HiddenSlides>0</HiddenSlides>
  <MMClips>3</MMClips>
  <ScaleCrop>false</ScaleCrop>
  <HeadingPairs>
    <vt:vector size="6" baseType="variant">
      <vt:variant>
        <vt:lpstr>Thème</vt:lpstr>
      </vt:variant>
      <vt:variant>
        <vt:i4>20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54</vt:i4>
      </vt:variant>
    </vt:vector>
  </HeadingPairs>
  <TitlesOfParts>
    <vt:vector size="75" baseType="lpstr">
      <vt:lpstr>2_Thème Office</vt:lpstr>
      <vt:lpstr>2_Médian</vt:lpstr>
      <vt:lpstr>Modèle par défaut</vt:lpstr>
      <vt:lpstr>2_Modèle par défaut</vt:lpstr>
      <vt:lpstr>3_Modèle par défaut</vt:lpstr>
      <vt:lpstr>6_Modèle par défaut</vt:lpstr>
      <vt:lpstr>7_Modèle par défaut</vt:lpstr>
      <vt:lpstr>8_Modèle par défaut</vt:lpstr>
      <vt:lpstr>9_Modèle par défaut</vt:lpstr>
      <vt:lpstr>11_Modèle par défaut</vt:lpstr>
      <vt:lpstr>12_Modèle par défaut</vt:lpstr>
      <vt:lpstr>13_Modèle par défaut</vt:lpstr>
      <vt:lpstr>14_Modèle par défaut</vt:lpstr>
      <vt:lpstr>15_Modèle par défaut</vt:lpstr>
      <vt:lpstr>16_Modèle par défaut</vt:lpstr>
      <vt:lpstr>17_Modèle par défaut</vt:lpstr>
      <vt:lpstr>18_Modèle par défaut</vt:lpstr>
      <vt:lpstr>19_Modèle par défaut</vt:lpstr>
      <vt:lpstr>3_Médian</vt:lpstr>
      <vt:lpstr>1_Modèle par défaut</vt:lpstr>
      <vt:lpstr>Document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Brain activation in a memory task: PCC in both AD patients &amp; Healthy Controls</vt:lpstr>
      <vt:lpstr>Brain deconnection of PCC in a memory task versus rest, in AD patients versus HC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Control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Université de Liège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gilles</dc:creator>
  <cp:lastModifiedBy>eric2</cp:lastModifiedBy>
  <cp:revision>176</cp:revision>
  <dcterms:created xsi:type="dcterms:W3CDTF">2018-09-21T08:19:29Z</dcterms:created>
  <dcterms:modified xsi:type="dcterms:W3CDTF">2020-11-29T17:15:28Z</dcterms:modified>
</cp:coreProperties>
</file>